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fntdata" ContentType="application/x-fontdata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heme/theme3.xml" ContentType="application/vnd.openxmlformats-officedocument.theme+xml"/>
  <Override PartName="/ppt/theme/theme4.xml" ContentType="application/vnd.openxmlformats-officedocument.theme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 autoCompressPictures="0" bookmarkIdSeed="2">
  <p:sldMasterIdLst>
    <p:sldMasterId id="2147483660" r:id="rId1"/>
    <p:sldMasterId id="2147483689" r:id="rId2"/>
  </p:sldMasterIdLst>
  <p:notesMasterIdLst>
    <p:notesMasterId r:id="rId4"/>
  </p:notesMasterIdLst>
  <p:handoutMasterIdLst>
    <p:handoutMasterId r:id="rId5"/>
  </p:handoutMasterIdLst>
  <p:sldIdLst>
    <p:sldId id="1122" r:id="rId3"/>
  </p:sldIdLst>
  <p:sldSz cx="9906000" cy="6858000" type="A4"/>
  <p:notesSz cx="6797675" cy="9926638"/>
  <p:embeddedFontLst>
    <p:embeddedFont>
      <p:font typeface="Arial Narrow" panose="020B0606020202030204" pitchFamily="34" charset="0"/>
      <p:regular r:id="rId6"/>
      <p:bold r:id="rId7"/>
      <p:italic r:id="rId8"/>
      <p:boldItalic r:id="rId9"/>
    </p:embeddedFont>
    <p:embeddedFont>
      <p:font typeface="Calibri" panose="020F0502020204030204" pitchFamily="34" charset="0"/>
      <p:regular r:id="rId10"/>
      <p:bold r:id="rId11"/>
      <p:italic r:id="rId12"/>
      <p:boldItalic r:id="rId13"/>
    </p:embeddedFont>
    <p:embeddedFont>
      <p:font typeface="Proxima Nova Rg" panose="02000506030000020004" charset="0"/>
      <p:bold r:id="rId14"/>
    </p:embeddedFont>
  </p:embeddedFontLst>
  <p:custDataLst>
    <p:tags r:id="rId15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3" pos="2088" userDrawn="1">
          <p15:clr>
            <a:srgbClr val="A4A3A4"/>
          </p15:clr>
        </p15:guide>
        <p15:guide id="5" pos="1872" userDrawn="1">
          <p15:clr>
            <a:srgbClr val="A4A3A4"/>
          </p15:clr>
        </p15:guide>
        <p15:guide id="6" pos="1104" userDrawn="1">
          <p15:clr>
            <a:srgbClr val="A4A3A4"/>
          </p15:clr>
        </p15:guide>
        <p15:guide id="8" pos="888" userDrawn="1">
          <p15:clr>
            <a:srgbClr val="A4A3A4"/>
          </p15:clr>
        </p15:guide>
        <p15:guide id="9" orient="horz" pos="336" userDrawn="1">
          <p15:clr>
            <a:srgbClr val="A4A3A4"/>
          </p15:clr>
        </p15:guide>
        <p15:guide id="10" pos="3144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Nazarov, Alexey" initials="NA" lastIdx="6" clrIdx="0"/>
  <p:cmAuthor id="2" name="Antonov, Artem" initials="ar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F4E79"/>
    <a:srgbClr val="E60A11"/>
    <a:srgbClr val="C03228"/>
    <a:srgbClr val="BFBFBF"/>
    <a:srgbClr val="EB7C30"/>
    <a:srgbClr val="2C7ABC"/>
    <a:srgbClr val="007ABB"/>
    <a:srgbClr val="002060"/>
    <a:srgbClr val="ED7D31"/>
    <a:srgbClr val="C3CFE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995" autoAdjust="0"/>
    <p:restoredTop sz="91860" autoAdjust="0"/>
  </p:normalViewPr>
  <p:slideViewPr>
    <p:cSldViewPr snapToGrid="0" showGuides="1">
      <p:cViewPr varScale="1">
        <p:scale>
          <a:sx n="103" d="100"/>
          <a:sy n="103" d="100"/>
        </p:scale>
        <p:origin x="678" y="96"/>
      </p:cViewPr>
      <p:guideLst>
        <p:guide pos="2088"/>
        <p:guide pos="1872"/>
        <p:guide pos="1104"/>
        <p:guide pos="888"/>
        <p:guide orient="horz" pos="336"/>
        <p:guide pos="314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75" d="100"/>
        <a:sy n="75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78" d="100"/>
          <a:sy n="78" d="100"/>
        </p:scale>
        <p:origin x="3018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3.fntdata"/><Relationship Id="rId13" Type="http://schemas.openxmlformats.org/officeDocument/2006/relationships/font" Target="fonts/font8.fntdata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font" Target="fonts/font2.fntdata"/><Relationship Id="rId12" Type="http://schemas.openxmlformats.org/officeDocument/2006/relationships/font" Target="fonts/font7.fntdata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1.fntdata"/><Relationship Id="rId11" Type="http://schemas.openxmlformats.org/officeDocument/2006/relationships/font" Target="fonts/font6.fntdata"/><Relationship Id="rId5" Type="http://schemas.openxmlformats.org/officeDocument/2006/relationships/handoutMaster" Target="handoutMasters/handoutMaster1.xml"/><Relationship Id="rId15" Type="http://schemas.openxmlformats.org/officeDocument/2006/relationships/tags" Target="tags/tag1.xml"/><Relationship Id="rId10" Type="http://schemas.openxmlformats.org/officeDocument/2006/relationships/font" Target="fonts/font5.fntdata"/><Relationship Id="rId19" Type="http://schemas.openxmlformats.org/officeDocument/2006/relationships/theme" Target="theme/theme1.xml"/><Relationship Id="rId4" Type="http://schemas.openxmlformats.org/officeDocument/2006/relationships/notesMaster" Target="notesMasters/notesMaster1.xml"/><Relationship Id="rId9" Type="http://schemas.openxmlformats.org/officeDocument/2006/relationships/font" Target="fonts/font4.fntdata"/><Relationship Id="rId14" Type="http://schemas.openxmlformats.org/officeDocument/2006/relationships/font" Target="fonts/font9.fntdata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2946346" cy="497759"/>
          </a:xfrm>
          <a:prstGeom prst="rect">
            <a:avLst/>
          </a:prstGeom>
        </p:spPr>
        <p:txBody>
          <a:bodyPr vert="horz" lIns="91283" tIns="45641" rIns="91283" bIns="45641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744" y="0"/>
            <a:ext cx="2946345" cy="497759"/>
          </a:xfrm>
          <a:prstGeom prst="rect">
            <a:avLst/>
          </a:prstGeom>
        </p:spPr>
        <p:txBody>
          <a:bodyPr vert="horz" lIns="91283" tIns="45641" rIns="91283" bIns="45641" rtlCol="0"/>
          <a:lstStyle>
            <a:lvl1pPr algn="r">
              <a:defRPr sz="1200"/>
            </a:lvl1pPr>
          </a:lstStyle>
          <a:p>
            <a:fld id="{319B5815-FB6C-4A31-8800-6B28F4ABC087}" type="datetimeFigureOut">
              <a:rPr lang="en-US" smtClean="0"/>
              <a:pPr/>
              <a:t>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2" y="9428881"/>
            <a:ext cx="2946346" cy="497759"/>
          </a:xfrm>
          <a:prstGeom prst="rect">
            <a:avLst/>
          </a:prstGeom>
        </p:spPr>
        <p:txBody>
          <a:bodyPr vert="horz" lIns="91283" tIns="45641" rIns="91283" bIns="45641" rtlCol="0" anchor="b"/>
          <a:lstStyle>
            <a:lvl1pPr algn="l">
              <a:defRPr sz="1200"/>
            </a:lvl1pPr>
          </a:lstStyle>
          <a:p>
            <a:r>
              <a:rPr lang="ru-RU" dirty="0"/>
              <a:t>Примечание: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1787887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2946346" cy="497759"/>
          </a:xfrm>
          <a:prstGeom prst="rect">
            <a:avLst/>
          </a:prstGeom>
        </p:spPr>
        <p:txBody>
          <a:bodyPr vert="horz" lIns="91283" tIns="45641" rIns="91283" bIns="45641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744" y="0"/>
            <a:ext cx="2946345" cy="497759"/>
          </a:xfrm>
          <a:prstGeom prst="rect">
            <a:avLst/>
          </a:prstGeom>
        </p:spPr>
        <p:txBody>
          <a:bodyPr vert="horz" lIns="91283" tIns="45641" rIns="91283" bIns="45641" rtlCol="0"/>
          <a:lstStyle>
            <a:lvl1pPr algn="r">
              <a:defRPr sz="1200"/>
            </a:lvl1pPr>
          </a:lstStyle>
          <a:p>
            <a:fld id="{1B9D03AE-B770-4FA0-A2F0-1ACD2AB0FF1A}" type="datetimeFigureOut">
              <a:rPr lang="en-US" smtClean="0"/>
              <a:pPr/>
              <a:t>2013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81075" y="1241425"/>
            <a:ext cx="48355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283" tIns="45641" rIns="91283" bIns="45641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927" y="4777848"/>
            <a:ext cx="5437822" cy="3907564"/>
          </a:xfrm>
          <a:prstGeom prst="rect">
            <a:avLst/>
          </a:prstGeom>
        </p:spPr>
        <p:txBody>
          <a:bodyPr vert="horz" lIns="91283" tIns="45641" rIns="91283" bIns="45641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2" y="9428881"/>
            <a:ext cx="2946346" cy="497759"/>
          </a:xfrm>
          <a:prstGeom prst="rect">
            <a:avLst/>
          </a:prstGeom>
        </p:spPr>
        <p:txBody>
          <a:bodyPr vert="horz" lIns="91283" tIns="45641" rIns="91283" bIns="45641" rtlCol="0" anchor="b"/>
          <a:lstStyle>
            <a:lvl1pPr algn="l">
              <a:defRPr sz="1200"/>
            </a:lvl1pPr>
          </a:lstStyle>
          <a:p>
            <a:r>
              <a:rPr lang="ru-RU" dirty="0"/>
              <a:t>Примечание: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744" y="9428881"/>
            <a:ext cx="2946345" cy="497759"/>
          </a:xfrm>
          <a:prstGeom prst="rect">
            <a:avLst/>
          </a:prstGeom>
        </p:spPr>
        <p:txBody>
          <a:bodyPr vert="horz" lIns="91283" tIns="45641" rIns="91283" bIns="45641" rtlCol="0" anchor="b"/>
          <a:lstStyle>
            <a:lvl1pPr algn="r">
              <a:defRPr sz="1200"/>
            </a:lvl1pPr>
          </a:lstStyle>
          <a:p>
            <a:fld id="{B44A2E35-5F58-40DE-9B94-3B2360A7F73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8769409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7" Type="http://schemas.openxmlformats.org/officeDocument/2006/relationships/image" Target="../media/image2.jpeg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6" Type="http://schemas.openxmlformats.org/officeDocument/2006/relationships/image" Target="../media/image3.jpeg"/><Relationship Id="rId5" Type="http://schemas.openxmlformats.org/officeDocument/2006/relationships/image" Target="../media/image1.emf"/><Relationship Id="rId4" Type="http://schemas.openxmlformats.org/officeDocument/2006/relationships/oleObject" Target="../embeddings/oleObject2.bin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7" Type="http://schemas.openxmlformats.org/officeDocument/2006/relationships/image" Target="../media/image2.jpeg"/><Relationship Id="rId2" Type="http://schemas.openxmlformats.org/officeDocument/2006/relationships/tags" Target="../tags/tag42.xml"/><Relationship Id="rId1" Type="http://schemas.openxmlformats.org/officeDocument/2006/relationships/tags" Target="../tags/tag41.xml"/><Relationship Id="rId6" Type="http://schemas.openxmlformats.org/officeDocument/2006/relationships/image" Target="../media/image3.jpeg"/><Relationship Id="rId5" Type="http://schemas.openxmlformats.org/officeDocument/2006/relationships/image" Target="../media/image1.emf"/><Relationship Id="rId4" Type="http://schemas.openxmlformats.org/officeDocument/2006/relationships/oleObject" Target="../embeddings/oleObject13.bin"/></Relationships>
</file>

<file path=ppt/slideLayouts/_rels/slideLayout11.xml.rels><?xml version="1.0" encoding="UTF-8" standalone="yes"?>
<Relationships xmlns="http://schemas.openxmlformats.org/package/2006/relationships"><Relationship Id="rId13" Type="http://schemas.openxmlformats.org/officeDocument/2006/relationships/tags" Target="../tags/tag55.xml"/><Relationship Id="rId18" Type="http://schemas.openxmlformats.org/officeDocument/2006/relationships/tags" Target="../tags/tag60.xml"/><Relationship Id="rId26" Type="http://schemas.openxmlformats.org/officeDocument/2006/relationships/tags" Target="../tags/tag68.xml"/><Relationship Id="rId3" Type="http://schemas.openxmlformats.org/officeDocument/2006/relationships/tags" Target="../tags/tag45.xml"/><Relationship Id="rId21" Type="http://schemas.openxmlformats.org/officeDocument/2006/relationships/tags" Target="../tags/tag63.xml"/><Relationship Id="rId34" Type="http://schemas.openxmlformats.org/officeDocument/2006/relationships/image" Target="../media/image4.emf"/><Relationship Id="rId7" Type="http://schemas.openxmlformats.org/officeDocument/2006/relationships/tags" Target="../tags/tag49.xml"/><Relationship Id="rId12" Type="http://schemas.openxmlformats.org/officeDocument/2006/relationships/tags" Target="../tags/tag54.xml"/><Relationship Id="rId17" Type="http://schemas.openxmlformats.org/officeDocument/2006/relationships/tags" Target="../tags/tag59.xml"/><Relationship Id="rId25" Type="http://schemas.openxmlformats.org/officeDocument/2006/relationships/tags" Target="../tags/tag67.xml"/><Relationship Id="rId33" Type="http://schemas.openxmlformats.org/officeDocument/2006/relationships/oleObject" Target="../embeddings/oleObject15.bin"/><Relationship Id="rId2" Type="http://schemas.openxmlformats.org/officeDocument/2006/relationships/tags" Target="../tags/tag44.xml"/><Relationship Id="rId16" Type="http://schemas.openxmlformats.org/officeDocument/2006/relationships/tags" Target="../tags/tag58.xml"/><Relationship Id="rId20" Type="http://schemas.openxmlformats.org/officeDocument/2006/relationships/tags" Target="../tags/tag62.xml"/><Relationship Id="rId29" Type="http://schemas.openxmlformats.org/officeDocument/2006/relationships/tags" Target="../tags/tag71.xml"/><Relationship Id="rId1" Type="http://schemas.openxmlformats.org/officeDocument/2006/relationships/tags" Target="../tags/tag43.xml"/><Relationship Id="rId6" Type="http://schemas.openxmlformats.org/officeDocument/2006/relationships/tags" Target="../tags/tag48.xml"/><Relationship Id="rId11" Type="http://schemas.openxmlformats.org/officeDocument/2006/relationships/tags" Target="../tags/tag53.xml"/><Relationship Id="rId24" Type="http://schemas.openxmlformats.org/officeDocument/2006/relationships/tags" Target="../tags/tag66.xml"/><Relationship Id="rId32" Type="http://schemas.openxmlformats.org/officeDocument/2006/relationships/image" Target="../media/image1.emf"/><Relationship Id="rId5" Type="http://schemas.openxmlformats.org/officeDocument/2006/relationships/tags" Target="../tags/tag47.xml"/><Relationship Id="rId15" Type="http://schemas.openxmlformats.org/officeDocument/2006/relationships/tags" Target="../tags/tag57.xml"/><Relationship Id="rId23" Type="http://schemas.openxmlformats.org/officeDocument/2006/relationships/tags" Target="../tags/tag65.xml"/><Relationship Id="rId28" Type="http://schemas.openxmlformats.org/officeDocument/2006/relationships/tags" Target="../tags/tag70.xml"/><Relationship Id="rId36" Type="http://schemas.openxmlformats.org/officeDocument/2006/relationships/image" Target="../media/image5.emf"/><Relationship Id="rId10" Type="http://schemas.openxmlformats.org/officeDocument/2006/relationships/tags" Target="../tags/tag52.xml"/><Relationship Id="rId19" Type="http://schemas.openxmlformats.org/officeDocument/2006/relationships/tags" Target="../tags/tag61.xml"/><Relationship Id="rId31" Type="http://schemas.openxmlformats.org/officeDocument/2006/relationships/oleObject" Target="../embeddings/oleObject14.bin"/><Relationship Id="rId4" Type="http://schemas.openxmlformats.org/officeDocument/2006/relationships/tags" Target="../tags/tag46.xml"/><Relationship Id="rId9" Type="http://schemas.openxmlformats.org/officeDocument/2006/relationships/tags" Target="../tags/tag51.xml"/><Relationship Id="rId14" Type="http://schemas.openxmlformats.org/officeDocument/2006/relationships/tags" Target="../tags/tag56.xml"/><Relationship Id="rId22" Type="http://schemas.openxmlformats.org/officeDocument/2006/relationships/tags" Target="../tags/tag64.xml"/><Relationship Id="rId27" Type="http://schemas.openxmlformats.org/officeDocument/2006/relationships/tags" Target="../tags/tag69.xml"/><Relationship Id="rId30" Type="http://schemas.openxmlformats.org/officeDocument/2006/relationships/slideMaster" Target="../slideMasters/slideMaster2.xml"/><Relationship Id="rId35" Type="http://schemas.openxmlformats.org/officeDocument/2006/relationships/oleObject" Target="../embeddings/oleObject16.bin"/><Relationship Id="rId8" Type="http://schemas.openxmlformats.org/officeDocument/2006/relationships/tags" Target="../tags/tag50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72.xml"/><Relationship Id="rId6" Type="http://schemas.openxmlformats.org/officeDocument/2006/relationships/image" Target="../media/image2.jpeg"/><Relationship Id="rId5" Type="http://schemas.openxmlformats.org/officeDocument/2006/relationships/image" Target="../media/image1.emf"/><Relationship Id="rId4" Type="http://schemas.openxmlformats.org/officeDocument/2006/relationships/oleObject" Target="../embeddings/oleObject17.bin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8.bin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73.xml"/><Relationship Id="rId4" Type="http://schemas.openxmlformats.org/officeDocument/2006/relationships/image" Target="../media/image1.emf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9.bin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74.xml"/><Relationship Id="rId4" Type="http://schemas.openxmlformats.org/officeDocument/2006/relationships/image" Target="../media/image1.emf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0.bin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75.xml"/><Relationship Id="rId4" Type="http://schemas.openxmlformats.org/officeDocument/2006/relationships/image" Target="../media/image1.emf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1.bin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76.xml"/><Relationship Id="rId4" Type="http://schemas.openxmlformats.org/officeDocument/2006/relationships/image" Target="../media/image8.emf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2.bin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77.xml"/><Relationship Id="rId4" Type="http://schemas.openxmlformats.org/officeDocument/2006/relationships/image" Target="../media/image1.emf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3.bin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78.xml"/><Relationship Id="rId4" Type="http://schemas.openxmlformats.org/officeDocument/2006/relationships/image" Target="../media/image1.emf"/></Relationships>
</file>

<file path=ppt/slideLayouts/_rels/slideLayout2.xml.rels><?xml version="1.0" encoding="UTF-8" standalone="yes"?>
<Relationships xmlns="http://schemas.openxmlformats.org/package/2006/relationships"><Relationship Id="rId13" Type="http://schemas.openxmlformats.org/officeDocument/2006/relationships/tags" Target="../tags/tag17.xml"/><Relationship Id="rId18" Type="http://schemas.openxmlformats.org/officeDocument/2006/relationships/tags" Target="../tags/tag22.xml"/><Relationship Id="rId26" Type="http://schemas.openxmlformats.org/officeDocument/2006/relationships/tags" Target="../tags/tag30.xml"/><Relationship Id="rId3" Type="http://schemas.openxmlformats.org/officeDocument/2006/relationships/tags" Target="../tags/tag7.xml"/><Relationship Id="rId21" Type="http://schemas.openxmlformats.org/officeDocument/2006/relationships/tags" Target="../tags/tag25.xml"/><Relationship Id="rId34" Type="http://schemas.openxmlformats.org/officeDocument/2006/relationships/image" Target="../media/image4.emf"/><Relationship Id="rId7" Type="http://schemas.openxmlformats.org/officeDocument/2006/relationships/tags" Target="../tags/tag11.xml"/><Relationship Id="rId12" Type="http://schemas.openxmlformats.org/officeDocument/2006/relationships/tags" Target="../tags/tag16.xml"/><Relationship Id="rId17" Type="http://schemas.openxmlformats.org/officeDocument/2006/relationships/tags" Target="../tags/tag21.xml"/><Relationship Id="rId25" Type="http://schemas.openxmlformats.org/officeDocument/2006/relationships/tags" Target="../tags/tag29.xml"/><Relationship Id="rId33" Type="http://schemas.openxmlformats.org/officeDocument/2006/relationships/oleObject" Target="../embeddings/oleObject4.bin"/><Relationship Id="rId2" Type="http://schemas.openxmlformats.org/officeDocument/2006/relationships/tags" Target="../tags/tag6.xml"/><Relationship Id="rId16" Type="http://schemas.openxmlformats.org/officeDocument/2006/relationships/tags" Target="../tags/tag20.xml"/><Relationship Id="rId20" Type="http://schemas.openxmlformats.org/officeDocument/2006/relationships/tags" Target="../tags/tag24.xml"/><Relationship Id="rId29" Type="http://schemas.openxmlformats.org/officeDocument/2006/relationships/tags" Target="../tags/tag33.xml"/><Relationship Id="rId1" Type="http://schemas.openxmlformats.org/officeDocument/2006/relationships/tags" Target="../tags/tag5.xml"/><Relationship Id="rId6" Type="http://schemas.openxmlformats.org/officeDocument/2006/relationships/tags" Target="../tags/tag10.xml"/><Relationship Id="rId11" Type="http://schemas.openxmlformats.org/officeDocument/2006/relationships/tags" Target="../tags/tag15.xml"/><Relationship Id="rId24" Type="http://schemas.openxmlformats.org/officeDocument/2006/relationships/tags" Target="../tags/tag28.xml"/><Relationship Id="rId32" Type="http://schemas.openxmlformats.org/officeDocument/2006/relationships/image" Target="../media/image1.emf"/><Relationship Id="rId5" Type="http://schemas.openxmlformats.org/officeDocument/2006/relationships/tags" Target="../tags/tag9.xml"/><Relationship Id="rId15" Type="http://schemas.openxmlformats.org/officeDocument/2006/relationships/tags" Target="../tags/tag19.xml"/><Relationship Id="rId23" Type="http://schemas.openxmlformats.org/officeDocument/2006/relationships/tags" Target="../tags/tag27.xml"/><Relationship Id="rId28" Type="http://schemas.openxmlformats.org/officeDocument/2006/relationships/tags" Target="../tags/tag32.xml"/><Relationship Id="rId36" Type="http://schemas.openxmlformats.org/officeDocument/2006/relationships/image" Target="../media/image5.emf"/><Relationship Id="rId10" Type="http://schemas.openxmlformats.org/officeDocument/2006/relationships/tags" Target="../tags/tag14.xml"/><Relationship Id="rId19" Type="http://schemas.openxmlformats.org/officeDocument/2006/relationships/tags" Target="../tags/tag23.xml"/><Relationship Id="rId31" Type="http://schemas.openxmlformats.org/officeDocument/2006/relationships/oleObject" Target="../embeddings/oleObject3.bin"/><Relationship Id="rId4" Type="http://schemas.openxmlformats.org/officeDocument/2006/relationships/tags" Target="../tags/tag8.xml"/><Relationship Id="rId9" Type="http://schemas.openxmlformats.org/officeDocument/2006/relationships/tags" Target="../tags/tag13.xml"/><Relationship Id="rId14" Type="http://schemas.openxmlformats.org/officeDocument/2006/relationships/tags" Target="../tags/tag18.xml"/><Relationship Id="rId22" Type="http://schemas.openxmlformats.org/officeDocument/2006/relationships/tags" Target="../tags/tag26.xml"/><Relationship Id="rId27" Type="http://schemas.openxmlformats.org/officeDocument/2006/relationships/tags" Target="../tags/tag31.xml"/><Relationship Id="rId30" Type="http://schemas.openxmlformats.org/officeDocument/2006/relationships/slideMaster" Target="../slideMasters/slideMaster1.xml"/><Relationship Id="rId35" Type="http://schemas.openxmlformats.org/officeDocument/2006/relationships/oleObject" Target="../embeddings/oleObject5.bin"/><Relationship Id="rId8" Type="http://schemas.openxmlformats.org/officeDocument/2006/relationships/tags" Target="../tags/tag12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4.bin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79.xml"/><Relationship Id="rId4" Type="http://schemas.openxmlformats.org/officeDocument/2006/relationships/image" Target="../media/image9.emf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34.xml"/><Relationship Id="rId6" Type="http://schemas.openxmlformats.org/officeDocument/2006/relationships/image" Target="../media/image2.jpeg"/><Relationship Id="rId5" Type="http://schemas.openxmlformats.org/officeDocument/2006/relationships/image" Target="../media/image6.jpeg"/><Relationship Id="rId4" Type="http://schemas.openxmlformats.org/officeDocument/2006/relationships/image" Target="../media/image1.emf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35.xml"/><Relationship Id="rId4" Type="http://schemas.openxmlformats.org/officeDocument/2006/relationships/image" Target="../media/image1.emf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36.xml"/><Relationship Id="rId4" Type="http://schemas.openxmlformats.org/officeDocument/2006/relationships/image" Target="../media/image1.emf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37.xml"/><Relationship Id="rId4" Type="http://schemas.openxmlformats.org/officeDocument/2006/relationships/image" Target="../media/image1.emf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38.xml"/><Relationship Id="rId4" Type="http://schemas.openxmlformats.org/officeDocument/2006/relationships/image" Target="../media/image1.emf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39.xml"/><Relationship Id="rId4" Type="http://schemas.openxmlformats.org/officeDocument/2006/relationships/image" Target="../media/image1.emf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7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537054353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17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Rectangle 13" hidden="1"/>
          <p:cNvSpPr/>
          <p:nvPr userDrawn="1">
            <p:custDataLst>
              <p:tags r:id="rId2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marL="0" lvl="0" indent="0" algn="ctr" ea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en-US" sz="1000" b="1" i="0" baseline="0" dirty="0">
              <a:solidFill>
                <a:schemeClr val="bg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5486400" cy="6858000"/>
          </a:xfrm>
          <a:prstGeom prst="rect">
            <a:avLst/>
          </a:prstGeom>
          <a:solidFill>
            <a:srgbClr val="FFFFFF"/>
          </a:solidFill>
          <a:ln w="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xmlns="" w="0" cap="flat" cmpd="sng" algn="ctr">
                <a:solidFill>
                  <a:srgbClr val="FFFFFF"/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900" b="0" i="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pic>
        <p:nvPicPr>
          <p:cNvPr id="18" name="Picture 17"/>
          <p:cNvPicPr>
            <a:picLocks noChangeAspect="1"/>
          </p:cNvPicPr>
          <p:nvPr userDrawn="1"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614" t="42759" b="19688"/>
          <a:stretch/>
        </p:blipFill>
        <p:spPr>
          <a:xfrm>
            <a:off x="5791200" y="-1"/>
            <a:ext cx="4121644" cy="2381251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Freeform 4"/>
          <p:cNvSpPr/>
          <p:nvPr userDrawn="1"/>
        </p:nvSpPr>
        <p:spPr>
          <a:xfrm>
            <a:off x="4383024" y="2264839"/>
            <a:ext cx="5529820" cy="4593162"/>
          </a:xfrm>
          <a:custGeom>
            <a:avLst/>
            <a:gdLst>
              <a:gd name="connsiteX0" fmla="*/ 0 w 5522976"/>
              <a:gd name="connsiteY0" fmla="*/ 4328160 h 4328160"/>
              <a:gd name="connsiteX1" fmla="*/ 5522976 w 5522976"/>
              <a:gd name="connsiteY1" fmla="*/ 4328160 h 4328160"/>
              <a:gd name="connsiteX2" fmla="*/ 5510784 w 5522976"/>
              <a:gd name="connsiteY2" fmla="*/ 0 h 4328160"/>
              <a:gd name="connsiteX3" fmla="*/ 1377696 w 5522976"/>
              <a:gd name="connsiteY3" fmla="*/ 0 h 4328160"/>
              <a:gd name="connsiteX4" fmla="*/ 0 w 5522976"/>
              <a:gd name="connsiteY4" fmla="*/ 4328160 h 4328160"/>
              <a:gd name="connsiteX0" fmla="*/ 0 w 5522976"/>
              <a:gd name="connsiteY0" fmla="*/ 4328160 h 4328160"/>
              <a:gd name="connsiteX1" fmla="*/ 5522976 w 5522976"/>
              <a:gd name="connsiteY1" fmla="*/ 4328160 h 4328160"/>
              <a:gd name="connsiteX2" fmla="*/ 5517047 w 5522976"/>
              <a:gd name="connsiteY2" fmla="*/ 6263 h 4328160"/>
              <a:gd name="connsiteX3" fmla="*/ 1377696 w 5522976"/>
              <a:gd name="connsiteY3" fmla="*/ 0 h 4328160"/>
              <a:gd name="connsiteX4" fmla="*/ 0 w 5522976"/>
              <a:gd name="connsiteY4" fmla="*/ 4328160 h 4328160"/>
              <a:gd name="connsiteX0" fmla="*/ 0 w 5529820"/>
              <a:gd name="connsiteY0" fmla="*/ 4328160 h 4328160"/>
              <a:gd name="connsiteX1" fmla="*/ 5522976 w 5529820"/>
              <a:gd name="connsiteY1" fmla="*/ 4328160 h 4328160"/>
              <a:gd name="connsiteX2" fmla="*/ 5529573 w 5529820"/>
              <a:gd name="connsiteY2" fmla="*/ 6263 h 4328160"/>
              <a:gd name="connsiteX3" fmla="*/ 1377696 w 5529820"/>
              <a:gd name="connsiteY3" fmla="*/ 0 h 4328160"/>
              <a:gd name="connsiteX4" fmla="*/ 0 w 5529820"/>
              <a:gd name="connsiteY4" fmla="*/ 4328160 h 4328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29820" h="4328160">
                <a:moveTo>
                  <a:pt x="0" y="4328160"/>
                </a:moveTo>
                <a:lnTo>
                  <a:pt x="5522976" y="4328160"/>
                </a:lnTo>
                <a:cubicBezTo>
                  <a:pt x="5521000" y="2887528"/>
                  <a:pt x="5531549" y="1446895"/>
                  <a:pt x="5529573" y="6263"/>
                </a:cubicBezTo>
                <a:lnTo>
                  <a:pt x="1377696" y="0"/>
                </a:lnTo>
                <a:lnTo>
                  <a:pt x="0" y="4328160"/>
                </a:lnTo>
                <a:close/>
              </a:path>
            </a:pathLst>
          </a:custGeom>
          <a:solidFill>
            <a:srgbClr val="EBEB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algn="ctr"/>
            <a:endParaRPr lang="en-US" sz="900" dirty="0">
              <a:solidFill>
                <a:schemeClr val="bg1"/>
              </a:solidFill>
            </a:endParaRPr>
          </a:p>
        </p:txBody>
      </p:sp>
      <p:sp>
        <p:nvSpPr>
          <p:cNvPr id="12" name="Rectangle 11"/>
          <p:cNvSpPr/>
          <p:nvPr userDrawn="1"/>
        </p:nvSpPr>
        <p:spPr>
          <a:xfrm>
            <a:off x="5864772" y="2264839"/>
            <a:ext cx="4048072" cy="4593162"/>
          </a:xfrm>
          <a:prstGeom prst="rect">
            <a:avLst/>
          </a:prstGeom>
          <a:solidFill>
            <a:srgbClr val="EBEBEB"/>
          </a:solidFill>
          <a:ln w="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900" b="0" i="0" dirty="0">
              <a:solidFill>
                <a:srgbClr val="2E75B6"/>
              </a:solidFill>
              <a:latin typeface="Arial" panose="020B0604020202020204" pitchFamily="34" charset="0"/>
            </a:endParaRPr>
          </a:p>
        </p:txBody>
      </p:sp>
      <p:sp>
        <p:nvSpPr>
          <p:cNvPr id="23" name="Text Placeholder 22"/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6034404" y="2880450"/>
            <a:ext cx="3655696" cy="2049463"/>
          </a:xfrm>
        </p:spPr>
        <p:txBody>
          <a:bodyPr>
            <a:noAutofit/>
          </a:bodyPr>
          <a:lstStyle>
            <a:lvl1pPr>
              <a:defRPr lang="en-US" sz="3800" b="1" kern="1200" baseline="0" dirty="0">
                <a:solidFill>
                  <a:srgbClr val="007ABB"/>
                </a:solidFill>
                <a:latin typeface="Proxima Nova Rg" panose="02000506030000020004" pitchFamily="50" charset="0"/>
                <a:ea typeface="+mn-ea"/>
                <a:cs typeface="Kokila" panose="020B0604020202020204" pitchFamily="34" charset="0"/>
              </a:defRPr>
            </a:lvl1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ru-RU" dirty="0"/>
              <a:t>Подраздел</a:t>
            </a:r>
            <a:endParaRPr lang="en-US" dirty="0"/>
          </a:p>
        </p:txBody>
      </p:sp>
      <p:grpSp>
        <p:nvGrpSpPr>
          <p:cNvPr id="4" name="Group 3"/>
          <p:cNvGrpSpPr/>
          <p:nvPr userDrawn="1"/>
        </p:nvGrpSpPr>
        <p:grpSpPr>
          <a:xfrm>
            <a:off x="4383024" y="-12248"/>
            <a:ext cx="1934001" cy="6870248"/>
            <a:chOff x="15533" y="-10510"/>
            <a:chExt cx="1430021" cy="3384331"/>
          </a:xfrm>
        </p:grpSpPr>
        <p:sp>
          <p:nvSpPr>
            <p:cNvPr id="9" name="Parallelogram 8"/>
            <p:cNvSpPr/>
            <p:nvPr userDrawn="1"/>
          </p:nvSpPr>
          <p:spPr>
            <a:xfrm>
              <a:off x="278906" y="-10510"/>
              <a:ext cx="1166648" cy="3384331"/>
            </a:xfrm>
            <a:prstGeom prst="parallelogram">
              <a:avLst>
                <a:gd name="adj" fmla="val 87968"/>
              </a:avLst>
            </a:prstGeom>
            <a:solidFill>
              <a:srgbClr val="C0322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000" tIns="54000" rIns="54000" bIns="54000" rtlCol="0" anchor="ctr"/>
            <a:lstStyle/>
            <a:p>
              <a:pPr algn="ctr"/>
              <a:endParaRPr lang="en-US" sz="900" dirty="0">
                <a:solidFill>
                  <a:schemeClr val="bg1"/>
                </a:solidFill>
              </a:endParaRPr>
            </a:p>
          </p:txBody>
        </p:sp>
        <p:sp>
          <p:nvSpPr>
            <p:cNvPr id="20" name="Parallelogram 19"/>
            <p:cNvSpPr/>
            <p:nvPr userDrawn="1"/>
          </p:nvSpPr>
          <p:spPr>
            <a:xfrm>
              <a:off x="148184" y="-10510"/>
              <a:ext cx="1166648" cy="3384331"/>
            </a:xfrm>
            <a:prstGeom prst="parallelogram">
              <a:avLst>
                <a:gd name="adj" fmla="val 87968"/>
              </a:avLst>
            </a:prstGeom>
            <a:solidFill>
              <a:srgbClr val="007AB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000" tIns="54000" rIns="54000" bIns="54000" rtlCol="0" anchor="ctr"/>
            <a:lstStyle/>
            <a:p>
              <a:pPr algn="ctr"/>
              <a:endParaRPr lang="en-US" sz="900" dirty="0">
                <a:solidFill>
                  <a:schemeClr val="bg1"/>
                </a:solidFill>
              </a:endParaRPr>
            </a:p>
          </p:txBody>
        </p:sp>
        <p:sp>
          <p:nvSpPr>
            <p:cNvPr id="21" name="Parallelogram 20"/>
            <p:cNvSpPr/>
            <p:nvPr userDrawn="1"/>
          </p:nvSpPr>
          <p:spPr>
            <a:xfrm>
              <a:off x="15533" y="-10510"/>
              <a:ext cx="1166648" cy="3384331"/>
            </a:xfrm>
            <a:prstGeom prst="parallelogram">
              <a:avLst>
                <a:gd name="adj" fmla="val 87968"/>
              </a:avLst>
            </a:prstGeom>
            <a:solidFill>
              <a:srgbClr val="DAD9D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000" tIns="54000" rIns="54000" bIns="54000" rtlCol="0" anchor="ctr"/>
            <a:lstStyle/>
            <a:p>
              <a:pPr algn="ctr"/>
              <a:endParaRPr lang="en-US" sz="900" dirty="0">
                <a:solidFill>
                  <a:schemeClr val="bg1"/>
                </a:solidFill>
              </a:endParaRPr>
            </a:p>
          </p:txBody>
        </p:sp>
      </p:grp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486" y="202075"/>
            <a:ext cx="3041904" cy="1383792"/>
          </a:xfrm>
          <a:prstGeom prst="rect">
            <a:avLst/>
          </a:prstGeom>
        </p:spPr>
      </p:pic>
      <p:sp>
        <p:nvSpPr>
          <p:cNvPr id="25" name="Text Placeholder 2"/>
          <p:cNvSpPr>
            <a:spLocks noGrp="1"/>
          </p:cNvSpPr>
          <p:nvPr userDrawn="1">
            <p:ph type="body" sz="quarter" idx="11" hasCustomPrompt="1"/>
          </p:nvPr>
        </p:nvSpPr>
        <p:spPr>
          <a:xfrm>
            <a:off x="6034404" y="5429113"/>
            <a:ext cx="3655696" cy="692439"/>
          </a:xfrm>
          <a:prstGeom prst="rect">
            <a:avLst/>
          </a:prstGeom>
        </p:spPr>
        <p:txBody>
          <a:bodyPr/>
          <a:lstStyle>
            <a:lvl1pPr>
              <a:spcAft>
                <a:spcPts val="200"/>
              </a:spcAft>
              <a:defRPr sz="1100" b="0" baseline="0">
                <a:solidFill>
                  <a:srgbClr val="007ABB"/>
                </a:solidFill>
                <a:latin typeface="Arial Narrow" panose="020B0606020202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ru-RU" dirty="0"/>
              <a:t>Подзаголовок</a:t>
            </a:r>
          </a:p>
          <a:p>
            <a:pPr lvl="0"/>
            <a:r>
              <a:rPr lang="ru-RU" dirty="0"/>
              <a:t>–</a:t>
            </a:r>
          </a:p>
          <a:p>
            <a:pPr lvl="0"/>
            <a:r>
              <a:rPr lang="ru-RU" dirty="0"/>
              <a:t>Дата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10811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7" hidden="1"/>
          <p:cNvGraphicFramePr>
            <a:graphicFrameLocks noChangeAspect="1"/>
          </p:cNvGraphicFramePr>
          <p:nvPr userDrawn="1">
            <p:custDataLst>
              <p:tags r:id="rId1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94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Rectangle 13" hidden="1"/>
          <p:cNvSpPr/>
          <p:nvPr userDrawn="1">
            <p:custDataLst>
              <p:tags r:id="rId2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US" sz="1000" b="1" dirty="0">
              <a:solidFill>
                <a:prstClr val="white"/>
              </a:solidFill>
              <a:latin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5486400" cy="6858000"/>
          </a:xfrm>
          <a:prstGeom prst="rect">
            <a:avLst/>
          </a:prstGeom>
          <a:solidFill>
            <a:srgbClr val="FFFFFF"/>
          </a:solidFill>
          <a:ln w="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xmlns="" w="0" cap="flat" cmpd="sng" algn="ctr">
                <a:solidFill>
                  <a:srgbClr val="FFFFFF"/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9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pic>
        <p:nvPicPr>
          <p:cNvPr id="18" name="Picture 17"/>
          <p:cNvPicPr>
            <a:picLocks noChangeAspect="1"/>
          </p:cNvPicPr>
          <p:nvPr userDrawn="1"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614" t="42759" b="19688"/>
          <a:stretch/>
        </p:blipFill>
        <p:spPr>
          <a:xfrm>
            <a:off x="5791200" y="-1"/>
            <a:ext cx="4121644" cy="2381251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Freeform 4"/>
          <p:cNvSpPr/>
          <p:nvPr userDrawn="1"/>
        </p:nvSpPr>
        <p:spPr>
          <a:xfrm>
            <a:off x="4383024" y="2264839"/>
            <a:ext cx="5529820" cy="4593162"/>
          </a:xfrm>
          <a:custGeom>
            <a:avLst/>
            <a:gdLst>
              <a:gd name="connsiteX0" fmla="*/ 0 w 5522976"/>
              <a:gd name="connsiteY0" fmla="*/ 4328160 h 4328160"/>
              <a:gd name="connsiteX1" fmla="*/ 5522976 w 5522976"/>
              <a:gd name="connsiteY1" fmla="*/ 4328160 h 4328160"/>
              <a:gd name="connsiteX2" fmla="*/ 5510784 w 5522976"/>
              <a:gd name="connsiteY2" fmla="*/ 0 h 4328160"/>
              <a:gd name="connsiteX3" fmla="*/ 1377696 w 5522976"/>
              <a:gd name="connsiteY3" fmla="*/ 0 h 4328160"/>
              <a:gd name="connsiteX4" fmla="*/ 0 w 5522976"/>
              <a:gd name="connsiteY4" fmla="*/ 4328160 h 4328160"/>
              <a:gd name="connsiteX0" fmla="*/ 0 w 5522976"/>
              <a:gd name="connsiteY0" fmla="*/ 4328160 h 4328160"/>
              <a:gd name="connsiteX1" fmla="*/ 5522976 w 5522976"/>
              <a:gd name="connsiteY1" fmla="*/ 4328160 h 4328160"/>
              <a:gd name="connsiteX2" fmla="*/ 5517047 w 5522976"/>
              <a:gd name="connsiteY2" fmla="*/ 6263 h 4328160"/>
              <a:gd name="connsiteX3" fmla="*/ 1377696 w 5522976"/>
              <a:gd name="connsiteY3" fmla="*/ 0 h 4328160"/>
              <a:gd name="connsiteX4" fmla="*/ 0 w 5522976"/>
              <a:gd name="connsiteY4" fmla="*/ 4328160 h 4328160"/>
              <a:gd name="connsiteX0" fmla="*/ 0 w 5529820"/>
              <a:gd name="connsiteY0" fmla="*/ 4328160 h 4328160"/>
              <a:gd name="connsiteX1" fmla="*/ 5522976 w 5529820"/>
              <a:gd name="connsiteY1" fmla="*/ 4328160 h 4328160"/>
              <a:gd name="connsiteX2" fmla="*/ 5529573 w 5529820"/>
              <a:gd name="connsiteY2" fmla="*/ 6263 h 4328160"/>
              <a:gd name="connsiteX3" fmla="*/ 1377696 w 5529820"/>
              <a:gd name="connsiteY3" fmla="*/ 0 h 4328160"/>
              <a:gd name="connsiteX4" fmla="*/ 0 w 5529820"/>
              <a:gd name="connsiteY4" fmla="*/ 4328160 h 4328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29820" h="4328160">
                <a:moveTo>
                  <a:pt x="0" y="4328160"/>
                </a:moveTo>
                <a:lnTo>
                  <a:pt x="5522976" y="4328160"/>
                </a:lnTo>
                <a:cubicBezTo>
                  <a:pt x="5521000" y="2887528"/>
                  <a:pt x="5531549" y="1446895"/>
                  <a:pt x="5529573" y="6263"/>
                </a:cubicBezTo>
                <a:lnTo>
                  <a:pt x="1377696" y="0"/>
                </a:lnTo>
                <a:lnTo>
                  <a:pt x="0" y="4328160"/>
                </a:lnTo>
                <a:close/>
              </a:path>
            </a:pathLst>
          </a:custGeom>
          <a:solidFill>
            <a:srgbClr val="EBEB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algn="ctr"/>
            <a:endParaRPr lang="en-US" sz="900" dirty="0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 userDrawn="1"/>
        </p:nvSpPr>
        <p:spPr>
          <a:xfrm>
            <a:off x="5864772" y="2264839"/>
            <a:ext cx="4048072" cy="4593162"/>
          </a:xfrm>
          <a:prstGeom prst="rect">
            <a:avLst/>
          </a:prstGeom>
          <a:solidFill>
            <a:srgbClr val="EBEBEB"/>
          </a:solidFill>
          <a:ln w="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900" dirty="0">
              <a:solidFill>
                <a:srgbClr val="2E75B6"/>
              </a:solidFill>
              <a:latin typeface="Arial" panose="020B0604020202020204" pitchFamily="34" charset="0"/>
            </a:endParaRPr>
          </a:p>
        </p:txBody>
      </p:sp>
      <p:sp>
        <p:nvSpPr>
          <p:cNvPr id="23" name="Text Placeholder 22"/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6034404" y="2880450"/>
            <a:ext cx="3655696" cy="2049463"/>
          </a:xfrm>
        </p:spPr>
        <p:txBody>
          <a:bodyPr>
            <a:noAutofit/>
          </a:bodyPr>
          <a:lstStyle>
            <a:lvl1pPr>
              <a:defRPr lang="en-US" sz="3800" b="1" kern="1200" baseline="0" dirty="0">
                <a:solidFill>
                  <a:srgbClr val="007ABB"/>
                </a:solidFill>
                <a:latin typeface="Proxima Nova Rg" panose="02000506030000020004" pitchFamily="50" charset="0"/>
                <a:ea typeface="+mn-ea"/>
                <a:cs typeface="Kokila" panose="020B0604020202020204" pitchFamily="34" charset="0"/>
              </a:defRPr>
            </a:lvl1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ru-RU" dirty="0"/>
              <a:t>Подраздел</a:t>
            </a:r>
            <a:endParaRPr lang="en-US" dirty="0"/>
          </a:p>
        </p:txBody>
      </p:sp>
      <p:grpSp>
        <p:nvGrpSpPr>
          <p:cNvPr id="4" name="Group 3"/>
          <p:cNvGrpSpPr/>
          <p:nvPr userDrawn="1"/>
        </p:nvGrpSpPr>
        <p:grpSpPr>
          <a:xfrm>
            <a:off x="4383024" y="-12248"/>
            <a:ext cx="1934001" cy="6870248"/>
            <a:chOff x="15533" y="-10510"/>
            <a:chExt cx="1430021" cy="3384331"/>
          </a:xfrm>
        </p:grpSpPr>
        <p:sp>
          <p:nvSpPr>
            <p:cNvPr id="9" name="Parallelogram 8"/>
            <p:cNvSpPr/>
            <p:nvPr userDrawn="1"/>
          </p:nvSpPr>
          <p:spPr>
            <a:xfrm>
              <a:off x="278906" y="-10510"/>
              <a:ext cx="1166648" cy="3384331"/>
            </a:xfrm>
            <a:prstGeom prst="parallelogram">
              <a:avLst>
                <a:gd name="adj" fmla="val 87968"/>
              </a:avLst>
            </a:prstGeom>
            <a:solidFill>
              <a:srgbClr val="C0322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000" tIns="54000" rIns="54000" bIns="54000" rtlCol="0" anchor="ctr"/>
            <a:lstStyle/>
            <a:p>
              <a:pPr algn="ctr"/>
              <a:endParaRPr lang="en-US" sz="900" dirty="0">
                <a:solidFill>
                  <a:prstClr val="white"/>
                </a:solidFill>
              </a:endParaRPr>
            </a:p>
          </p:txBody>
        </p:sp>
        <p:sp>
          <p:nvSpPr>
            <p:cNvPr id="20" name="Parallelogram 19"/>
            <p:cNvSpPr/>
            <p:nvPr userDrawn="1"/>
          </p:nvSpPr>
          <p:spPr>
            <a:xfrm>
              <a:off x="148184" y="-10510"/>
              <a:ext cx="1166648" cy="3384331"/>
            </a:xfrm>
            <a:prstGeom prst="parallelogram">
              <a:avLst>
                <a:gd name="adj" fmla="val 87968"/>
              </a:avLst>
            </a:prstGeom>
            <a:solidFill>
              <a:srgbClr val="007AB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000" tIns="54000" rIns="54000" bIns="54000" rtlCol="0" anchor="ctr"/>
            <a:lstStyle/>
            <a:p>
              <a:pPr algn="ctr"/>
              <a:endParaRPr lang="en-US" sz="900" dirty="0">
                <a:solidFill>
                  <a:prstClr val="white"/>
                </a:solidFill>
              </a:endParaRPr>
            </a:p>
          </p:txBody>
        </p:sp>
        <p:sp>
          <p:nvSpPr>
            <p:cNvPr id="21" name="Parallelogram 20"/>
            <p:cNvSpPr/>
            <p:nvPr userDrawn="1"/>
          </p:nvSpPr>
          <p:spPr>
            <a:xfrm>
              <a:off x="15533" y="-10510"/>
              <a:ext cx="1166648" cy="3384331"/>
            </a:xfrm>
            <a:prstGeom prst="parallelogram">
              <a:avLst>
                <a:gd name="adj" fmla="val 87968"/>
              </a:avLst>
            </a:prstGeom>
            <a:solidFill>
              <a:srgbClr val="DAD9D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000" tIns="54000" rIns="54000" bIns="54000" rtlCol="0" anchor="ctr"/>
            <a:lstStyle/>
            <a:p>
              <a:pPr algn="ctr"/>
              <a:endParaRPr lang="en-US" sz="900" dirty="0">
                <a:solidFill>
                  <a:prstClr val="white"/>
                </a:solidFill>
              </a:endParaRPr>
            </a:p>
          </p:txBody>
        </p:sp>
      </p:grp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486" y="202075"/>
            <a:ext cx="3041904" cy="1383792"/>
          </a:xfrm>
          <a:prstGeom prst="rect">
            <a:avLst/>
          </a:prstGeom>
        </p:spPr>
      </p:pic>
      <p:sp>
        <p:nvSpPr>
          <p:cNvPr id="25" name="Text Placeholder 2"/>
          <p:cNvSpPr>
            <a:spLocks noGrp="1"/>
          </p:cNvSpPr>
          <p:nvPr userDrawn="1">
            <p:ph type="body" sz="quarter" idx="11" hasCustomPrompt="1"/>
          </p:nvPr>
        </p:nvSpPr>
        <p:spPr>
          <a:xfrm>
            <a:off x="6034404" y="5429113"/>
            <a:ext cx="3655696" cy="692439"/>
          </a:xfrm>
          <a:prstGeom prst="rect">
            <a:avLst/>
          </a:prstGeom>
        </p:spPr>
        <p:txBody>
          <a:bodyPr/>
          <a:lstStyle>
            <a:lvl1pPr>
              <a:spcAft>
                <a:spcPts val="200"/>
              </a:spcAft>
              <a:defRPr sz="1100" b="0" baseline="0">
                <a:solidFill>
                  <a:srgbClr val="007ABB"/>
                </a:solidFill>
                <a:latin typeface="Arial Narrow" panose="020B0606020202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ru-RU" dirty="0"/>
              <a:t>Подзаголовок</a:t>
            </a:r>
          </a:p>
          <a:p>
            <a:pPr lvl="0"/>
            <a:r>
              <a:rPr lang="ru-RU" dirty="0"/>
              <a:t>–</a:t>
            </a:r>
          </a:p>
          <a:p>
            <a:pPr lvl="0"/>
            <a:r>
              <a:rPr lang="ru-RU" dirty="0"/>
              <a:t>Дата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42422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e Golden Rul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" name="Object 29" hidden="1"/>
          <p:cNvGraphicFramePr>
            <a:graphicFrameLocks noChangeAspect="1"/>
          </p:cNvGraphicFramePr>
          <p:nvPr userDrawn="1">
            <p:custDataLst>
              <p:tags r:id="rId1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1" imgW="360" imgH="360" progId="">
                  <p:embed/>
                </p:oleObj>
              </mc:Choice>
              <mc:Fallback>
                <p:oleObj name="think-cell Slide" r:id="rId31" imgW="360" imgH="360" progId="">
                  <p:embed/>
                  <p:pic>
                    <p:nvPicPr>
                      <p:cNvPr id="0" name="Picture 78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3" hidden="1"/>
          <p:cNvSpPr/>
          <p:nvPr userDrawn="1">
            <p:custDataLst>
              <p:tags r:id="rId2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US" sz="900" b="1" dirty="0">
              <a:solidFill>
                <a:prstClr val="white"/>
              </a:solidFill>
              <a:sym typeface="+mn-lt"/>
            </a:endParaRPr>
          </a:p>
        </p:txBody>
      </p:sp>
      <p:sp>
        <p:nvSpPr>
          <p:cNvPr id="51" name="Rectangle 50"/>
          <p:cNvSpPr/>
          <p:nvPr userDrawn="1"/>
        </p:nvSpPr>
        <p:spPr>
          <a:xfrm>
            <a:off x="7602022" y="1701592"/>
            <a:ext cx="1014100" cy="2111543"/>
          </a:xfrm>
          <a:prstGeom prst="rect">
            <a:avLst/>
          </a:prstGeom>
          <a:pattFill prst="pct60">
            <a:fgClr>
              <a:srgbClr val="F2F2F2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54000" rIns="54000" bIns="54000" rtlCol="0" anchor="ctr"/>
          <a:lstStyle/>
          <a:p>
            <a:pPr algn="ctr"/>
            <a:endParaRPr lang="en-US" sz="900" dirty="0">
              <a:solidFill>
                <a:prstClr val="white"/>
              </a:solidFill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 userDrawn="1"/>
        </p:nvGraphicFramePr>
        <p:xfrm>
          <a:off x="495298" y="1428174"/>
          <a:ext cx="3988864" cy="16475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9721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721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9721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721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74589">
                <a:tc>
                  <a:txBody>
                    <a:bodyPr/>
                    <a:lstStyle/>
                    <a:p>
                      <a:r>
                        <a:rPr lang="en-US" sz="1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text</a:t>
                      </a:r>
                    </a:p>
                  </a:txBody>
                  <a:tcPr marL="88524" marR="88524" marT="44262" marB="44262"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ABB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text</a:t>
                      </a:r>
                    </a:p>
                  </a:txBody>
                  <a:tcPr marL="88524" marR="88524" marT="44262" marB="44262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ABB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text</a:t>
                      </a:r>
                    </a:p>
                  </a:txBody>
                  <a:tcPr marL="88524" marR="88524" marT="44262" marB="44262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ABB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text</a:t>
                      </a:r>
                    </a:p>
                  </a:txBody>
                  <a:tcPr marL="88524" marR="88524" marT="44262" marB="44262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AB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764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rgbClr val="262626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Внутренняя</a:t>
                      </a:r>
                      <a:r>
                        <a:rPr lang="ru-RU" sz="1000" baseline="0" dirty="0">
                          <a:solidFill>
                            <a:srgbClr val="262626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граница ¼</a:t>
                      </a:r>
                      <a:r>
                        <a:rPr lang="en-US" sz="1000" baseline="0" dirty="0">
                          <a:solidFill>
                            <a:srgbClr val="262626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pt.</a:t>
                      </a:r>
                      <a:endParaRPr lang="en-US" sz="1000" dirty="0">
                        <a:solidFill>
                          <a:srgbClr val="262626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8524" marR="88524" marT="44262" marB="44262"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solidFill>
                            <a:srgbClr val="262626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text</a:t>
                      </a:r>
                    </a:p>
                  </a:txBody>
                  <a:tcPr marL="88524" marR="88524" marT="44262" marB="44262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solidFill>
                            <a:srgbClr val="262626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text</a:t>
                      </a:r>
                    </a:p>
                  </a:txBody>
                  <a:tcPr marL="88524" marR="88524" marT="44262" marB="44262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solidFill>
                            <a:srgbClr val="262626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text</a:t>
                      </a:r>
                    </a:p>
                  </a:txBody>
                  <a:tcPr marL="88524" marR="88524" marT="44262" marB="44262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57649">
                <a:tc>
                  <a:txBody>
                    <a:bodyPr/>
                    <a:lstStyle/>
                    <a:p>
                      <a:r>
                        <a:rPr lang="en-US" sz="1000" dirty="0">
                          <a:solidFill>
                            <a:srgbClr val="262626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text</a:t>
                      </a:r>
                    </a:p>
                  </a:txBody>
                  <a:tcPr marL="88524" marR="88524" marT="44262" marB="44262"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solidFill>
                            <a:srgbClr val="262626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text</a:t>
                      </a:r>
                    </a:p>
                  </a:txBody>
                  <a:tcPr marL="88524" marR="88524" marT="44262" marB="44262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solidFill>
                            <a:srgbClr val="262626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text</a:t>
                      </a:r>
                    </a:p>
                  </a:txBody>
                  <a:tcPr marL="88524" marR="88524" marT="44262" marB="44262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solidFill>
                            <a:srgbClr val="262626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text</a:t>
                      </a:r>
                    </a:p>
                  </a:txBody>
                  <a:tcPr marL="88524" marR="88524" marT="44262" marB="44262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57649">
                <a:tc>
                  <a:txBody>
                    <a:bodyPr/>
                    <a:lstStyle/>
                    <a:p>
                      <a:r>
                        <a:rPr lang="ru-RU" sz="1000" i="1" u="none" dirty="0">
                          <a:solidFill>
                            <a:srgbClr val="EF1927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Нижняя</a:t>
                      </a:r>
                      <a:r>
                        <a:rPr lang="ru-RU" sz="1000" i="1" u="none" baseline="0" dirty="0">
                          <a:solidFill>
                            <a:srgbClr val="EF1927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граница 1</a:t>
                      </a:r>
                      <a:r>
                        <a:rPr lang="en-US" sz="1000" i="1" u="none" baseline="0" dirty="0">
                          <a:solidFill>
                            <a:srgbClr val="EF1927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pt</a:t>
                      </a:r>
                      <a:endParaRPr lang="en-US" sz="1000" i="1" u="none" dirty="0">
                        <a:solidFill>
                          <a:srgbClr val="EF1927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8524" marR="88524" marT="44262" marB="44262"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solidFill>
                            <a:srgbClr val="262626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text</a:t>
                      </a:r>
                    </a:p>
                  </a:txBody>
                  <a:tcPr marL="88524" marR="88524" marT="44262" marB="44262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solidFill>
                            <a:srgbClr val="262626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text</a:t>
                      </a:r>
                    </a:p>
                  </a:txBody>
                  <a:tcPr marL="88524" marR="88524" marT="44262" marB="44262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solidFill>
                            <a:srgbClr val="262626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text</a:t>
                      </a:r>
                    </a:p>
                  </a:txBody>
                  <a:tcPr marL="88524" marR="88524" marT="44262" marB="44262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5" name="Rectangle 4"/>
          <p:cNvSpPr/>
          <p:nvPr userDrawn="1"/>
        </p:nvSpPr>
        <p:spPr>
          <a:xfrm>
            <a:off x="495300" y="3330300"/>
            <a:ext cx="4126592" cy="30298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54000" rIns="54000" bIns="54000" rtlCol="0" anchor="ctr"/>
          <a:lstStyle/>
          <a:p>
            <a:r>
              <a:rPr lang="ru-RU" sz="1000" i="1" dirty="0">
                <a:solidFill>
                  <a:srgbClr val="262626"/>
                </a:solidFill>
                <a:cs typeface="Calibri" panose="020F0502020204030204" pitchFamily="34" charset="0"/>
              </a:rPr>
              <a:t>График с основными цветами в порядке использования снизу вверх</a:t>
            </a:r>
            <a:endParaRPr lang="en-US" sz="1000" i="1" dirty="0">
              <a:solidFill>
                <a:srgbClr val="262626"/>
              </a:solidFill>
              <a:cs typeface="Calibri" panose="020F0502020204030204" pitchFamily="34" charset="0"/>
            </a:endParaRPr>
          </a:p>
        </p:txBody>
      </p:sp>
      <p:graphicFrame>
        <p:nvGraphicFramePr>
          <p:cNvPr id="6" name="Object 5"/>
          <p:cNvGraphicFramePr>
            <a:graphicFrameLocks/>
          </p:cNvGraphicFramePr>
          <p:nvPr userDrawn="1">
            <p:custDataLst>
              <p:tags r:id="rId3"/>
            </p:custDataLst>
          </p:nvPr>
        </p:nvGraphicFramePr>
        <p:xfrm>
          <a:off x="381000" y="3848100"/>
          <a:ext cx="4200457" cy="183823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hart" r:id="rId33" imgW="4200457" imgH="1838235" progId="MSGraph.Chart.8">
                  <p:embed followColorScheme="full"/>
                </p:oleObj>
              </mc:Choice>
              <mc:Fallback>
                <p:oleObj name="Chart" r:id="rId33" imgW="4200457" imgH="1838235" progId="MSGraph.Chart.8">
                  <p:embed followColorScheme="full"/>
                  <p:pic>
                    <p:nvPicPr>
                      <p:cNvPr id="0" name="Picture 782"/>
                      <p:cNvPicPr>
                        <a:picLocks noChangeArrowheads="1"/>
                      </p:cNvPicPr>
                      <p:nvPr/>
                    </p:nvPicPr>
                    <p:blipFill>
                      <a:blip r:embed="rId3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000" y="3848100"/>
                        <a:ext cx="4200457" cy="183823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7" name="Straight Connector 6"/>
          <p:cNvCxnSpPr/>
          <p:nvPr userDrawn="1">
            <p:custDataLst>
              <p:tags r:id="rId4"/>
            </p:custDataLst>
          </p:nvPr>
        </p:nvCxnSpPr>
        <p:spPr bwMode="white">
          <a:xfrm>
            <a:off x="1533525" y="5048250"/>
            <a:ext cx="0" cy="538163"/>
          </a:xfrm>
          <a:prstGeom prst="line">
            <a:avLst/>
          </a:prstGeom>
          <a:ln w="12700">
            <a:solidFill>
              <a:schemeClr val="bg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 userDrawn="1">
            <p:custDataLst>
              <p:tags r:id="rId5"/>
            </p:custDataLst>
          </p:nvPr>
        </p:nvCxnSpPr>
        <p:spPr bwMode="white">
          <a:xfrm>
            <a:off x="790575" y="5048250"/>
            <a:ext cx="0" cy="538163"/>
          </a:xfrm>
          <a:prstGeom prst="line">
            <a:avLst/>
          </a:prstGeom>
          <a:ln w="12700">
            <a:solidFill>
              <a:schemeClr val="bg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 userDrawn="1">
            <p:custDataLst>
              <p:tags r:id="rId6"/>
            </p:custDataLst>
          </p:nvPr>
        </p:nvCxnSpPr>
        <p:spPr bwMode="white">
          <a:xfrm>
            <a:off x="790575" y="5048250"/>
            <a:ext cx="742950" cy="0"/>
          </a:xfrm>
          <a:prstGeom prst="line">
            <a:avLst/>
          </a:prstGeom>
          <a:ln w="12700">
            <a:solidFill>
              <a:schemeClr val="bg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 userDrawn="1">
            <p:custDataLst>
              <p:tags r:id="rId7"/>
            </p:custDataLst>
          </p:nvPr>
        </p:nvCxnSpPr>
        <p:spPr bwMode="white">
          <a:xfrm>
            <a:off x="1533525" y="4610100"/>
            <a:ext cx="0" cy="438150"/>
          </a:xfrm>
          <a:prstGeom prst="line">
            <a:avLst/>
          </a:prstGeom>
          <a:ln w="12700">
            <a:solidFill>
              <a:schemeClr val="bg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 userDrawn="1">
            <p:custDataLst>
              <p:tags r:id="rId8"/>
            </p:custDataLst>
          </p:nvPr>
        </p:nvCxnSpPr>
        <p:spPr bwMode="white">
          <a:xfrm>
            <a:off x="790575" y="4610100"/>
            <a:ext cx="0" cy="438150"/>
          </a:xfrm>
          <a:prstGeom prst="line">
            <a:avLst/>
          </a:prstGeom>
          <a:ln w="12700">
            <a:solidFill>
              <a:schemeClr val="bg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 userDrawn="1">
            <p:custDataLst>
              <p:tags r:id="rId9"/>
            </p:custDataLst>
          </p:nvPr>
        </p:nvCxnSpPr>
        <p:spPr bwMode="white">
          <a:xfrm>
            <a:off x="790575" y="4286250"/>
            <a:ext cx="0" cy="323850"/>
          </a:xfrm>
          <a:prstGeom prst="line">
            <a:avLst/>
          </a:prstGeom>
          <a:ln w="12700">
            <a:solidFill>
              <a:schemeClr val="bg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 userDrawn="1">
            <p:custDataLst>
              <p:tags r:id="rId10"/>
            </p:custDataLst>
          </p:nvPr>
        </p:nvCxnSpPr>
        <p:spPr bwMode="white">
          <a:xfrm>
            <a:off x="1533525" y="4286250"/>
            <a:ext cx="0" cy="323850"/>
          </a:xfrm>
          <a:prstGeom prst="line">
            <a:avLst/>
          </a:prstGeom>
          <a:ln w="12700">
            <a:solidFill>
              <a:schemeClr val="bg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>
            <p:custDataLst>
              <p:tags r:id="rId11"/>
            </p:custDataLst>
          </p:nvPr>
        </p:nvCxnSpPr>
        <p:spPr bwMode="white">
          <a:xfrm>
            <a:off x="790575" y="4610100"/>
            <a:ext cx="742950" cy="0"/>
          </a:xfrm>
          <a:prstGeom prst="line">
            <a:avLst/>
          </a:prstGeom>
          <a:ln w="12700">
            <a:solidFill>
              <a:schemeClr val="bg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 userDrawn="1">
            <p:custDataLst>
              <p:tags r:id="rId12"/>
            </p:custDataLst>
          </p:nvPr>
        </p:nvCxnSpPr>
        <p:spPr bwMode="white">
          <a:xfrm>
            <a:off x="790575" y="4286250"/>
            <a:ext cx="742950" cy="0"/>
          </a:xfrm>
          <a:prstGeom prst="line">
            <a:avLst/>
          </a:prstGeom>
          <a:ln w="12700">
            <a:solidFill>
              <a:schemeClr val="bg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 userDrawn="1">
            <p:custDataLst>
              <p:tags r:id="rId13"/>
            </p:custDataLst>
          </p:nvPr>
        </p:nvCxnSpPr>
        <p:spPr bwMode="white">
          <a:xfrm>
            <a:off x="790575" y="4067175"/>
            <a:ext cx="0" cy="219075"/>
          </a:xfrm>
          <a:prstGeom prst="line">
            <a:avLst/>
          </a:prstGeom>
          <a:ln w="12700">
            <a:solidFill>
              <a:schemeClr val="bg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 userDrawn="1">
            <p:custDataLst>
              <p:tags r:id="rId14"/>
            </p:custDataLst>
          </p:nvPr>
        </p:nvCxnSpPr>
        <p:spPr bwMode="white">
          <a:xfrm>
            <a:off x="1533525" y="4067175"/>
            <a:ext cx="0" cy="219075"/>
          </a:xfrm>
          <a:prstGeom prst="line">
            <a:avLst/>
          </a:prstGeom>
          <a:ln w="12700">
            <a:solidFill>
              <a:schemeClr val="bg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 userDrawn="1">
            <p:custDataLst>
              <p:tags r:id="rId15"/>
            </p:custDataLst>
          </p:nvPr>
        </p:nvSpPr>
        <p:spPr bwMode="auto">
          <a:xfrm>
            <a:off x="790575" y="3962400"/>
            <a:ext cx="742950" cy="104775"/>
          </a:xfrm>
          <a:prstGeom prst="rect">
            <a:avLst/>
          </a:prstGeom>
          <a:noFill/>
          <a:ln w="12700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algn="ctr"/>
            <a:endParaRPr lang="en-US" sz="900" dirty="0">
              <a:solidFill>
                <a:prstClr val="white"/>
              </a:solidFill>
            </a:endParaRPr>
          </a:p>
        </p:txBody>
      </p:sp>
      <p:sp>
        <p:nvSpPr>
          <p:cNvPr id="21" name="Rectangle 20"/>
          <p:cNvSpPr/>
          <p:nvPr userDrawn="1">
            <p:custDataLst>
              <p:tags r:id="rId16"/>
            </p:custDataLst>
          </p:nvPr>
        </p:nvSpPr>
        <p:spPr bwMode="auto">
          <a:xfrm>
            <a:off x="3683000" y="5665788"/>
            <a:ext cx="27305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68669425-4EE1-4C37-BCFE-F7CDA146FE90}" type="datetime'''2''''0''''''''''''''''''1''''''''3'''''''''''''''''''''">
              <a:rPr lang="en-US" altLang="en-US" sz="1000" b="1" smtClean="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2013</a:t>
            </a:fld>
            <a:endParaRPr lang="en-US" sz="1000" b="1" dirty="0">
              <a:solidFill>
                <a:srgbClr val="262626"/>
              </a:solidFill>
              <a:latin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22" name="Rectangle 21"/>
          <p:cNvSpPr/>
          <p:nvPr userDrawn="1">
            <p:custDataLst>
              <p:tags r:id="rId17"/>
            </p:custDataLst>
          </p:nvPr>
        </p:nvSpPr>
        <p:spPr bwMode="gray">
          <a:xfrm>
            <a:off x="3736975" y="4452938"/>
            <a:ext cx="16510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7463" tIns="0" rIns="17463" bIns="0" rtlCol="0" anchor="b"/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94677312-66E2-437A-8826-0580D6A1774A}" type="datetime'''''''''''''''4''''''''''''''''''''4'">
              <a:rPr lang="en-US" altLang="en-US" sz="1000" b="1" smtClean="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44</a:t>
            </a:fld>
            <a:endParaRPr lang="en-US" sz="1000" b="1" dirty="0">
              <a:solidFill>
                <a:srgbClr val="262626"/>
              </a:solidFill>
              <a:latin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24" name="Rectangle 23"/>
          <p:cNvSpPr/>
          <p:nvPr userDrawn="1">
            <p:custDataLst>
              <p:tags r:id="rId18"/>
            </p:custDataLst>
          </p:nvPr>
        </p:nvSpPr>
        <p:spPr bwMode="gray">
          <a:xfrm>
            <a:off x="3956050" y="4605338"/>
            <a:ext cx="100013" cy="152400"/>
          </a:xfrm>
          <a:prstGeom prst="rect">
            <a:avLst/>
          </a:prstGeom>
          <a:solidFill>
            <a:srgbClr val="B2061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7463" tIns="0" rIns="17463" bIns="0" rtlCol="0" anchor="ctr"/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A90694EF-FACF-4DD8-8A2F-EAFC630F3C7E}" type="datetime'''''''''''4'''''''''''''''''''''''''''''''">
              <a:rPr lang="en-US" altLang="en-US" sz="1000" smtClean="0">
                <a:solidFill>
                  <a:prstClr val="white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n-US" sz="1000" dirty="0">
              <a:solidFill>
                <a:prstClr val="white"/>
              </a:solidFill>
              <a:latin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25" name="Rectangle 24"/>
          <p:cNvSpPr/>
          <p:nvPr userDrawn="1">
            <p:custDataLst>
              <p:tags r:id="rId19"/>
            </p:custDataLst>
          </p:nvPr>
        </p:nvSpPr>
        <p:spPr bwMode="auto">
          <a:xfrm>
            <a:off x="2354263" y="5665788"/>
            <a:ext cx="27305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194E5500-C832-4DA9-A519-FC67140111A6}" type="datetime'''2''''0''''''1''''''''''''''2'''''''''">
              <a:rPr lang="en-US" altLang="en-US" sz="1000" b="1" smtClean="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2012</a:t>
            </a:fld>
            <a:endParaRPr lang="en-US" sz="1000" b="1" dirty="0">
              <a:solidFill>
                <a:srgbClr val="262626"/>
              </a:solidFill>
              <a:latin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27" name="Rectangle 26"/>
          <p:cNvSpPr/>
          <p:nvPr userDrawn="1">
            <p:custDataLst>
              <p:tags r:id="rId20"/>
            </p:custDataLst>
          </p:nvPr>
        </p:nvSpPr>
        <p:spPr bwMode="gray">
          <a:xfrm>
            <a:off x="2625725" y="4691063"/>
            <a:ext cx="100013" cy="152400"/>
          </a:xfrm>
          <a:prstGeom prst="rect">
            <a:avLst/>
          </a:prstGeom>
          <a:solidFill>
            <a:srgbClr val="C032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7463" tIns="0" rIns="17463" bIns="0" rtlCol="0" anchor="ctr"/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65F44F3F-40AB-43CC-BADF-CEA1835788C1}" type="datetime'''''''''''''''''''''''''''''''4'''''''''''''''">
              <a:rPr lang="en-US" altLang="en-US" sz="1000" smtClean="0">
                <a:solidFill>
                  <a:prstClr val="white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n-US" sz="1000" dirty="0">
              <a:solidFill>
                <a:prstClr val="white"/>
              </a:solidFill>
              <a:latin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20" name="Rectangle 19"/>
          <p:cNvSpPr/>
          <p:nvPr userDrawn="1">
            <p:custDataLst>
              <p:tags r:id="rId21"/>
            </p:custDataLst>
          </p:nvPr>
        </p:nvSpPr>
        <p:spPr bwMode="gray">
          <a:xfrm>
            <a:off x="1112838" y="3938588"/>
            <a:ext cx="100013" cy="152400"/>
          </a:xfrm>
          <a:prstGeom prst="rect">
            <a:avLst/>
          </a:prstGeom>
          <a:solidFill>
            <a:srgbClr val="C032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7463" tIns="0" rIns="17463" bIns="0" rtlCol="0" anchor="ctr"/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52440339-A885-4705-84C2-E2A91F386ACB}" type="datetime'''''''''5'''''">
              <a:rPr lang="en-US" altLang="en-US" sz="1000" smtClean="0">
                <a:solidFill>
                  <a:prstClr val="white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en-US" sz="1000" dirty="0">
              <a:solidFill>
                <a:prstClr val="white"/>
              </a:solidFill>
              <a:latin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26" name="Rectangle 25"/>
          <p:cNvSpPr/>
          <p:nvPr userDrawn="1">
            <p:custDataLst>
              <p:tags r:id="rId22"/>
            </p:custDataLst>
          </p:nvPr>
        </p:nvSpPr>
        <p:spPr bwMode="gray">
          <a:xfrm>
            <a:off x="2408238" y="4538663"/>
            <a:ext cx="16510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7463" tIns="0" rIns="17463" bIns="0" rtlCol="0" anchor="b"/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1CF40E85-3898-4BF0-B89F-096E9E1D130B}" type="datetime'4''''''''''''''0'''''''''''''''''''''''''''''''''''''''''''">
              <a:rPr lang="en-US" altLang="en-US" sz="1000" b="1" smtClean="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40</a:t>
            </a:fld>
            <a:endParaRPr lang="en-US" sz="1000" b="1" dirty="0">
              <a:solidFill>
                <a:srgbClr val="262626"/>
              </a:solidFill>
              <a:latin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23" name="Rectangle 22"/>
          <p:cNvSpPr/>
          <p:nvPr userDrawn="1">
            <p:custDataLst>
              <p:tags r:id="rId23"/>
            </p:custDataLst>
          </p:nvPr>
        </p:nvSpPr>
        <p:spPr bwMode="gray">
          <a:xfrm>
            <a:off x="3584575" y="4691063"/>
            <a:ext cx="100013" cy="152400"/>
          </a:xfrm>
          <a:prstGeom prst="rect">
            <a:avLst/>
          </a:prstGeom>
          <a:solidFill>
            <a:srgbClr val="ED7D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7463" tIns="0" rIns="17463" bIns="0" rtlCol="0" anchor="ctr"/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E0B4B59B-CA4E-4B92-8958-62AAF088D240}" type="datetime'''''''''''''''''''''''''''''''''''''4'''''''''''''">
              <a:rPr lang="en-US" altLang="en-US" sz="1000" smtClean="0">
                <a:solidFill>
                  <a:prstClr val="white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n-US" sz="1000" dirty="0">
              <a:solidFill>
                <a:prstClr val="white"/>
              </a:solidFill>
              <a:latin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28" name="Rectangle 27"/>
          <p:cNvSpPr/>
          <p:nvPr userDrawn="1">
            <p:custDataLst>
              <p:tags r:id="rId24"/>
            </p:custDataLst>
          </p:nvPr>
        </p:nvSpPr>
        <p:spPr bwMode="auto">
          <a:xfrm>
            <a:off x="1025525" y="5665788"/>
            <a:ext cx="27305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36AD0EE5-9BA2-4312-9CFB-AE1573B6E2EA}" type="datetime'''''''''''''''''''''''2''0''''''''1''''''1'''''''''''''''''''">
              <a:rPr lang="en-US" altLang="en-US" sz="1000" b="1" smtClean="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2011</a:t>
            </a:fld>
            <a:endParaRPr lang="en-US" sz="1000" b="1" dirty="0">
              <a:solidFill>
                <a:srgbClr val="262626"/>
              </a:solidFill>
              <a:latin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29" name="Rectangle 28"/>
          <p:cNvSpPr/>
          <p:nvPr userDrawn="1">
            <p:custDataLst>
              <p:tags r:id="rId25"/>
            </p:custDataLst>
          </p:nvPr>
        </p:nvSpPr>
        <p:spPr bwMode="gray">
          <a:xfrm>
            <a:off x="1079500" y="3784600"/>
            <a:ext cx="16510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7463" tIns="0" rIns="17463" bIns="0" rtlCol="0" anchor="b"/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1D9CC692-BA93-48B6-9738-A3F4779E624C}" type="datetime'''7''5'''''''''''''''''''''''''''''''''''''''''''''">
              <a:rPr lang="en-US" altLang="en-US" sz="1000" b="1" smtClean="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75</a:t>
            </a:fld>
            <a:endParaRPr lang="en-US" sz="1000" b="1" dirty="0">
              <a:solidFill>
                <a:srgbClr val="262626"/>
              </a:solidFill>
              <a:latin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32" name="Rectangle 31"/>
          <p:cNvSpPr/>
          <p:nvPr userDrawn="1"/>
        </p:nvSpPr>
        <p:spPr>
          <a:xfrm>
            <a:off x="5811838" y="4017963"/>
            <a:ext cx="1014100" cy="440871"/>
          </a:xfrm>
          <a:prstGeom prst="rect">
            <a:avLst/>
          </a:prstGeom>
          <a:pattFill prst="pct60">
            <a:fgClr>
              <a:srgbClr val="F2F2F2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54000" rIns="54000" bIns="54000" rtlCol="0" anchor="ctr"/>
          <a:lstStyle/>
          <a:p>
            <a:pPr algn="ctr"/>
            <a:endParaRPr lang="en-US" sz="900" dirty="0">
              <a:solidFill>
                <a:prstClr val="white"/>
              </a:solidFill>
            </a:endParaRPr>
          </a:p>
        </p:txBody>
      </p:sp>
      <p:sp>
        <p:nvSpPr>
          <p:cNvPr id="33" name="Rectangle 32"/>
          <p:cNvSpPr/>
          <p:nvPr userDrawn="1"/>
        </p:nvSpPr>
        <p:spPr>
          <a:xfrm>
            <a:off x="6961188" y="3846513"/>
            <a:ext cx="1522185" cy="7354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54000" rIns="54000" bIns="54000" rtlCol="0" anchor="ctr"/>
          <a:lstStyle/>
          <a:p>
            <a:r>
              <a:rPr lang="ru-RU" sz="1000" i="1" dirty="0">
                <a:solidFill>
                  <a:srgbClr val="262626"/>
                </a:solidFill>
                <a:cs typeface="Calibri" panose="020F0502020204030204" pitchFamily="34" charset="0"/>
              </a:rPr>
              <a:t>Скопировать паттерн: </a:t>
            </a:r>
            <a:r>
              <a:rPr lang="en-US" sz="1000" i="1" dirty="0">
                <a:solidFill>
                  <a:srgbClr val="262626"/>
                </a:solidFill>
                <a:cs typeface="Calibri" panose="020F0502020204030204" pitchFamily="34" charset="0"/>
              </a:rPr>
              <a:t>CTRL SHIFT C  </a:t>
            </a:r>
            <a:r>
              <a:rPr lang="ru-RU" sz="1000" i="1" dirty="0">
                <a:solidFill>
                  <a:srgbClr val="262626"/>
                </a:solidFill>
                <a:cs typeface="Calibri" panose="020F0502020204030204" pitchFamily="34" charset="0"/>
              </a:rPr>
              <a:t>и </a:t>
            </a:r>
            <a:r>
              <a:rPr lang="en-US" sz="1000" i="1" dirty="0">
                <a:solidFill>
                  <a:srgbClr val="262626"/>
                </a:solidFill>
                <a:cs typeface="Calibri" panose="020F0502020204030204" pitchFamily="34" charset="0"/>
              </a:rPr>
              <a:t>CTRL SHIFT</a:t>
            </a:r>
            <a:r>
              <a:rPr lang="ru-RU" sz="1000" i="1" dirty="0">
                <a:solidFill>
                  <a:srgbClr val="262626"/>
                </a:solidFill>
                <a:cs typeface="Calibri" panose="020F0502020204030204" pitchFamily="34" charset="0"/>
              </a:rPr>
              <a:t> </a:t>
            </a:r>
            <a:r>
              <a:rPr lang="en-US" sz="1000" i="1" dirty="0">
                <a:solidFill>
                  <a:srgbClr val="262626"/>
                </a:solidFill>
                <a:cs typeface="Calibri" panose="020F0502020204030204" pitchFamily="34" charset="0"/>
              </a:rPr>
              <a:t>V</a:t>
            </a:r>
            <a:r>
              <a:rPr lang="ru-RU" sz="1000" i="1" dirty="0">
                <a:solidFill>
                  <a:srgbClr val="262626"/>
                </a:solidFill>
                <a:cs typeface="Calibri" panose="020F0502020204030204" pitchFamily="34" charset="0"/>
              </a:rPr>
              <a:t> </a:t>
            </a:r>
            <a:endParaRPr lang="en-US" sz="1000" i="1" dirty="0">
              <a:solidFill>
                <a:srgbClr val="262626"/>
              </a:solidFill>
              <a:cs typeface="Calibri" panose="020F0502020204030204" pitchFamily="34" charset="0"/>
            </a:endParaRPr>
          </a:p>
        </p:txBody>
      </p:sp>
      <p:sp>
        <p:nvSpPr>
          <p:cNvPr id="34" name="Rectangle 33"/>
          <p:cNvSpPr/>
          <p:nvPr userDrawn="1"/>
        </p:nvSpPr>
        <p:spPr>
          <a:xfrm>
            <a:off x="5815013" y="1428750"/>
            <a:ext cx="2724150" cy="29640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54000" rIns="54000" bIns="54000" rtlCol="0" anchor="ctr"/>
          <a:lstStyle/>
          <a:p>
            <a:r>
              <a:rPr lang="ru-RU" sz="1000" i="1" dirty="0">
                <a:solidFill>
                  <a:srgbClr val="262626"/>
                </a:solidFill>
              </a:rPr>
              <a:t>График</a:t>
            </a:r>
            <a:endParaRPr lang="en-US" sz="1000" i="1" dirty="0">
              <a:solidFill>
                <a:srgbClr val="262626"/>
              </a:solidFill>
            </a:endParaRPr>
          </a:p>
        </p:txBody>
      </p:sp>
      <p:sp>
        <p:nvSpPr>
          <p:cNvPr id="35" name="Rectangle 34"/>
          <p:cNvSpPr/>
          <p:nvPr userDrawn="1"/>
        </p:nvSpPr>
        <p:spPr>
          <a:xfrm>
            <a:off x="5815013" y="5214938"/>
            <a:ext cx="1522185" cy="85634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54000" rIns="54000" bIns="54000" rtlCol="0" anchor="ctr"/>
          <a:lstStyle/>
          <a:p>
            <a:r>
              <a:rPr lang="ru-RU" sz="1000" i="1" dirty="0">
                <a:solidFill>
                  <a:srgbClr val="262626"/>
                </a:solidFill>
                <a:cs typeface="Calibri" panose="020F0502020204030204" pitchFamily="34" charset="0"/>
              </a:rPr>
              <a:t>Оформление заголовков и текстовых блоков зашито в мастер-слайды.</a:t>
            </a:r>
          </a:p>
        </p:txBody>
      </p:sp>
      <p:sp>
        <p:nvSpPr>
          <p:cNvPr id="36" name="Rectangle 35"/>
          <p:cNvSpPr/>
          <p:nvPr userDrawn="1"/>
        </p:nvSpPr>
        <p:spPr>
          <a:xfrm>
            <a:off x="7353300" y="5214938"/>
            <a:ext cx="2057855" cy="85634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54000" rIns="54000" bIns="54000" rtlCol="0" anchor="ctr"/>
          <a:lstStyle/>
          <a:p>
            <a:r>
              <a:rPr lang="ru-RU" sz="1000" i="1" dirty="0">
                <a:solidFill>
                  <a:srgbClr val="262626"/>
                </a:solidFill>
                <a:cs typeface="Calibri" panose="020F0502020204030204" pitchFamily="34" charset="0"/>
              </a:rPr>
              <a:t>КАК вставлять текст </a:t>
            </a:r>
            <a:r>
              <a:rPr lang="en-US" sz="1000" i="1" dirty="0">
                <a:solidFill>
                  <a:srgbClr val="262626"/>
                </a:solidFill>
                <a:cs typeface="Calibri" panose="020F0502020204030204" pitchFamily="34" charset="0"/>
              </a:rPr>
              <a:t> </a:t>
            </a:r>
            <a:r>
              <a:rPr lang="ru-RU" sz="1000" i="1" dirty="0">
                <a:solidFill>
                  <a:srgbClr val="262626"/>
                </a:solidFill>
                <a:cs typeface="Calibri" panose="020F0502020204030204" pitchFamily="34" charset="0"/>
              </a:rPr>
              <a:t>в пустые боксы чтобы сохранить стиль: </a:t>
            </a:r>
            <a:r>
              <a:rPr lang="ru-RU" sz="1000" b="1" i="1" dirty="0">
                <a:solidFill>
                  <a:srgbClr val="262626"/>
                </a:solidFill>
                <a:cs typeface="Calibri" panose="020F0502020204030204" pitchFamily="34" charset="0"/>
              </a:rPr>
              <a:t>ВСТАВИТЬ –</a:t>
            </a:r>
            <a:r>
              <a:rPr lang="en-US" sz="1000" b="1" i="1" dirty="0">
                <a:solidFill>
                  <a:srgbClr val="262626"/>
                </a:solidFill>
                <a:cs typeface="Calibri" panose="020F0502020204030204" pitchFamily="34" charset="0"/>
              </a:rPr>
              <a:t>TEXT ONLY</a:t>
            </a:r>
            <a:endParaRPr lang="ru-RU" sz="1000" b="1" i="1" dirty="0">
              <a:solidFill>
                <a:srgbClr val="262626"/>
              </a:solidFill>
              <a:cs typeface="Calibri" panose="020F0502020204030204" pitchFamily="34" charset="0"/>
            </a:endParaRPr>
          </a:p>
        </p:txBody>
      </p:sp>
      <p:graphicFrame>
        <p:nvGraphicFramePr>
          <p:cNvPr id="40" name="Object 39"/>
          <p:cNvGraphicFramePr>
            <a:graphicFrameLocks/>
          </p:cNvGraphicFramePr>
          <p:nvPr userDrawn="1">
            <p:custDataLst>
              <p:tags r:id="rId26"/>
            </p:custDataLst>
          </p:nvPr>
        </p:nvGraphicFramePr>
        <p:xfrm>
          <a:off x="5676900" y="1866900"/>
          <a:ext cx="2962343" cy="17336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hart" r:id="rId35" imgW="2962343" imgH="1733640" progId="MSGraph.Chart.8">
                  <p:embed followColorScheme="full"/>
                </p:oleObj>
              </mc:Choice>
              <mc:Fallback>
                <p:oleObj name="Chart" r:id="rId35" imgW="2962343" imgH="1733640" progId="MSGraph.Chart.8">
                  <p:embed followColorScheme="full"/>
                  <p:pic>
                    <p:nvPicPr>
                      <p:cNvPr id="0" name="Picture 783"/>
                      <p:cNvPicPr>
                        <a:picLocks noChangeArrowheads="1"/>
                      </p:cNvPicPr>
                      <p:nvPr/>
                    </p:nvPicPr>
                    <p:blipFill>
                      <a:blip r:embed="rId3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76900" y="1866900"/>
                        <a:ext cx="2962343" cy="173364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2" name="Rectangle 41"/>
          <p:cNvSpPr/>
          <p:nvPr userDrawn="1">
            <p:custDataLst>
              <p:tags r:id="rId27"/>
            </p:custDataLst>
          </p:nvPr>
        </p:nvSpPr>
        <p:spPr bwMode="auto">
          <a:xfrm>
            <a:off x="7056438" y="3571875"/>
            <a:ext cx="222250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F281FFC4-CD5E-4F67-92C2-7A3E892DF8A0}" type="datetime'''''''''2''''''''''''0''''''''''''''''1''''''7'''''''''''''''">
              <a:rPr lang="en-US" altLang="en-US" sz="900" b="1" smtClean="0">
                <a:solidFill>
                  <a:srgbClr val="262626"/>
                </a:solidFill>
                <a:sym typeface="+mn-l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2017</a:t>
            </a:fld>
            <a:endParaRPr lang="en-US" sz="900" b="1" dirty="0">
              <a:solidFill>
                <a:srgbClr val="262626"/>
              </a:solidFill>
              <a:sym typeface="+mn-lt"/>
            </a:endParaRPr>
          </a:p>
        </p:txBody>
      </p:sp>
      <p:sp>
        <p:nvSpPr>
          <p:cNvPr id="41" name="Rectangle 40"/>
          <p:cNvSpPr/>
          <p:nvPr userDrawn="1">
            <p:custDataLst>
              <p:tags r:id="rId28"/>
            </p:custDataLst>
          </p:nvPr>
        </p:nvSpPr>
        <p:spPr bwMode="auto">
          <a:xfrm>
            <a:off x="7961313" y="3571875"/>
            <a:ext cx="222250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BC84417D-E12A-4B90-93C0-55B743D088B5}" type="datetime'''''''''''''''''''''''''''''''2''''0''''''''''1''''8'">
              <a:rPr lang="en-US" altLang="en-US" sz="900" b="1" smtClean="0">
                <a:solidFill>
                  <a:srgbClr val="262626"/>
                </a:solidFill>
                <a:sym typeface="+mn-l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2018</a:t>
            </a:fld>
            <a:endParaRPr lang="en-US" sz="900" b="1" dirty="0">
              <a:solidFill>
                <a:srgbClr val="262626"/>
              </a:solidFill>
              <a:sym typeface="+mn-lt"/>
            </a:endParaRPr>
          </a:p>
        </p:txBody>
      </p:sp>
      <p:sp>
        <p:nvSpPr>
          <p:cNvPr id="43" name="Rectangle 42"/>
          <p:cNvSpPr/>
          <p:nvPr userDrawn="1">
            <p:custDataLst>
              <p:tags r:id="rId29"/>
            </p:custDataLst>
          </p:nvPr>
        </p:nvSpPr>
        <p:spPr bwMode="auto">
          <a:xfrm>
            <a:off x="6151563" y="3571875"/>
            <a:ext cx="222250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fld id="{A23D3593-227C-4595-8D88-99A7839D3F38}" type="datetime'''''''''''''''''''2''''''''''''''''''''01''6'''''">
              <a:rPr lang="en-US" altLang="en-US" sz="900" b="1" smtClean="0">
                <a:solidFill>
                  <a:srgbClr val="262626"/>
                </a:solidFill>
                <a:sym typeface="+mn-lt"/>
              </a:rPr>
              <a:pPr algn="ctr">
                <a:spcBef>
                  <a:spcPct val="0"/>
                </a:spcBef>
                <a:spcAft>
                  <a:spcPct val="0"/>
                </a:spcAft>
              </a:pPr>
              <a:t>2016</a:t>
            </a:fld>
            <a:endParaRPr lang="en-US" sz="900" b="1" dirty="0">
              <a:solidFill>
                <a:srgbClr val="262626"/>
              </a:solidFill>
              <a:sym typeface="+mn-lt"/>
            </a:endParaRPr>
          </a:p>
        </p:txBody>
      </p:sp>
      <p:grpSp>
        <p:nvGrpSpPr>
          <p:cNvPr id="44" name="Group 43"/>
          <p:cNvGrpSpPr/>
          <p:nvPr userDrawn="1"/>
        </p:nvGrpSpPr>
        <p:grpSpPr>
          <a:xfrm>
            <a:off x="5795963" y="4987510"/>
            <a:ext cx="3614737" cy="45719"/>
            <a:chOff x="495300" y="1828800"/>
            <a:chExt cx="3614737" cy="45719"/>
          </a:xfrm>
        </p:grpSpPr>
        <p:sp>
          <p:nvSpPr>
            <p:cNvPr id="45" name="Rectangle 44"/>
            <p:cNvSpPr/>
            <p:nvPr userDrawn="1"/>
          </p:nvSpPr>
          <p:spPr>
            <a:xfrm>
              <a:off x="495300" y="1828800"/>
              <a:ext cx="1127023" cy="45719"/>
            </a:xfrm>
            <a:prstGeom prst="rect">
              <a:avLst/>
            </a:prstGeom>
            <a:solidFill>
              <a:srgbClr val="EF1927"/>
            </a:solidFill>
            <a:ln w="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US" sz="900" dirty="0">
                <a:solidFill>
                  <a:srgbClr val="FFFFFF"/>
                </a:solidFill>
              </a:endParaRPr>
            </a:p>
          </p:txBody>
        </p:sp>
        <p:cxnSp>
          <p:nvCxnSpPr>
            <p:cNvPr id="46" name="Straight Connector 45"/>
            <p:cNvCxnSpPr/>
            <p:nvPr userDrawn="1"/>
          </p:nvCxnSpPr>
          <p:spPr>
            <a:xfrm>
              <a:off x="495300" y="1828800"/>
              <a:ext cx="3614737" cy="0"/>
            </a:xfrm>
            <a:prstGeom prst="line">
              <a:avLst/>
            </a:prstGeom>
            <a:ln w="15875">
              <a:solidFill>
                <a:srgbClr val="59595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9" name="TextBox 48"/>
          <p:cNvSpPr txBox="1"/>
          <p:nvPr userDrawn="1"/>
        </p:nvSpPr>
        <p:spPr>
          <a:xfrm>
            <a:off x="5791200" y="4737602"/>
            <a:ext cx="3712029" cy="252540"/>
          </a:xfrm>
          <a:prstGeom prst="rect">
            <a:avLst/>
          </a:prstGeom>
          <a:noFill/>
          <a:ln w="0"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0">
                <a:solidFill>
                  <a:srgbClr val="FFFFFF"/>
                </a:solidFill>
              </a14:hiddenLine>
            </a:ext>
          </a:extLst>
        </p:spPr>
        <p:txBody>
          <a:bodyPr wrap="square" lIns="0" tIns="45720" rIns="82296" bIns="45720" rtlCol="0">
            <a:noAutofit/>
          </a:bodyPr>
          <a:lstStyle/>
          <a:p>
            <a:pPr>
              <a:spcAft>
                <a:spcPts val="600"/>
              </a:spcAft>
              <a:buClr>
                <a:srgbClr val="000000"/>
              </a:buClr>
            </a:pPr>
            <a:r>
              <a:rPr lang="ru-RU" sz="1400" b="1" dirty="0">
                <a:solidFill>
                  <a:srgbClr val="262626"/>
                </a:solidFill>
                <a:cs typeface="Calibri" panose="020F0502020204030204" pitchFamily="34" charset="0"/>
              </a:rPr>
              <a:t>Комментарий</a:t>
            </a:r>
            <a:endParaRPr lang="en-US" sz="1400" b="1" dirty="0">
              <a:solidFill>
                <a:srgbClr val="262626"/>
              </a:solidFill>
              <a:cs typeface="Calibri" panose="020F0502020204030204" pitchFamily="34" charset="0"/>
            </a:endParaRPr>
          </a:p>
        </p:txBody>
      </p:sp>
      <p:sp>
        <p:nvSpPr>
          <p:cNvPr id="48" name="Rectangle 47"/>
          <p:cNvSpPr/>
          <p:nvPr userDrawn="1"/>
        </p:nvSpPr>
        <p:spPr>
          <a:xfrm>
            <a:off x="5815013" y="3749200"/>
            <a:ext cx="2724150" cy="29640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54000" rIns="54000" bIns="54000" rtlCol="0" anchor="ctr"/>
          <a:lstStyle/>
          <a:p>
            <a:r>
              <a:rPr lang="ru-RU" sz="1000" i="1" dirty="0">
                <a:solidFill>
                  <a:srgbClr val="262626"/>
                </a:solidFill>
              </a:rPr>
              <a:t>Паттерн для прогноза</a:t>
            </a:r>
            <a:endParaRPr lang="en-US" sz="1000" i="1" dirty="0">
              <a:solidFill>
                <a:srgbClr val="262626"/>
              </a:solidFill>
            </a:endParaRPr>
          </a:p>
        </p:txBody>
      </p:sp>
      <p:sp>
        <p:nvSpPr>
          <p:cNvPr id="50" name="Rectangle 49"/>
          <p:cNvSpPr/>
          <p:nvPr userDrawn="1"/>
        </p:nvSpPr>
        <p:spPr>
          <a:xfrm>
            <a:off x="5815013" y="3967757"/>
            <a:ext cx="1010925" cy="29640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54000" rIns="54000" bIns="54000" rtlCol="0" anchor="ctr"/>
          <a:lstStyle/>
          <a:p>
            <a:pPr algn="r"/>
            <a:r>
              <a:rPr lang="ru-RU" sz="1000" i="1" dirty="0">
                <a:solidFill>
                  <a:srgbClr val="262626"/>
                </a:solidFill>
              </a:rPr>
              <a:t>Прогноз</a:t>
            </a:r>
            <a:endParaRPr lang="en-US" sz="1000" i="1" dirty="0">
              <a:solidFill>
                <a:srgbClr val="262626"/>
              </a:solidFill>
            </a:endParaRPr>
          </a:p>
        </p:txBody>
      </p:sp>
      <p:sp>
        <p:nvSpPr>
          <p:cNvPr id="52" name="Rectangle 51"/>
          <p:cNvSpPr/>
          <p:nvPr userDrawn="1"/>
        </p:nvSpPr>
        <p:spPr>
          <a:xfrm>
            <a:off x="7605197" y="1651386"/>
            <a:ext cx="1010925" cy="29640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54000" rIns="54000" bIns="54000" rtlCol="0" anchor="ctr"/>
          <a:lstStyle/>
          <a:p>
            <a:pPr algn="r"/>
            <a:r>
              <a:rPr lang="ru-RU" sz="1000" i="1" dirty="0">
                <a:solidFill>
                  <a:srgbClr val="262626"/>
                </a:solidFill>
              </a:rPr>
              <a:t>Прогноз</a:t>
            </a:r>
            <a:endParaRPr lang="en-US" sz="1000" i="1" dirty="0">
              <a:solidFill>
                <a:srgbClr val="262626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dirty="0"/>
              <a:t>Заголовок слайда может занимать одну или две строки</a:t>
            </a:r>
            <a:endParaRPr lang="en-US" dirty="0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947E814-4AB5-43B9-BC8D-2007312F4001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63809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3210"/>
          <a:stretch/>
        </p:blipFill>
        <p:spPr>
          <a:xfrm>
            <a:off x="2318255" y="0"/>
            <a:ext cx="7606795" cy="6858000"/>
          </a:xfrm>
          <a:prstGeom prst="rect">
            <a:avLst/>
          </a:prstGeom>
        </p:spPr>
      </p:pic>
      <p:graphicFrame>
        <p:nvGraphicFramePr>
          <p:cNvPr id="12" name="Object 11" hidden="1"/>
          <p:cNvGraphicFramePr>
            <a:graphicFrameLocks noChangeAspect="1"/>
          </p:cNvGraphicFramePr>
          <p:nvPr userDrawn="1">
            <p:custDataLst>
              <p:tags r:id="rId1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94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Freeform 5"/>
          <p:cNvSpPr/>
          <p:nvPr userDrawn="1"/>
        </p:nvSpPr>
        <p:spPr>
          <a:xfrm>
            <a:off x="0" y="-9236"/>
            <a:ext cx="7068131" cy="6867236"/>
          </a:xfrm>
          <a:custGeom>
            <a:avLst/>
            <a:gdLst>
              <a:gd name="connsiteX0" fmla="*/ 5806440 w 5806440"/>
              <a:gd name="connsiteY0" fmla="*/ 0 h 6903720"/>
              <a:gd name="connsiteX1" fmla="*/ 4099560 w 5806440"/>
              <a:gd name="connsiteY1" fmla="*/ 6903720 h 6903720"/>
              <a:gd name="connsiteX2" fmla="*/ 0 w 5806440"/>
              <a:gd name="connsiteY2" fmla="*/ 6903720 h 6903720"/>
              <a:gd name="connsiteX3" fmla="*/ 0 w 5806440"/>
              <a:gd name="connsiteY3" fmla="*/ 30480 h 6903720"/>
              <a:gd name="connsiteX4" fmla="*/ 5806440 w 5806440"/>
              <a:gd name="connsiteY4" fmla="*/ 0 h 6903720"/>
              <a:gd name="connsiteX0" fmla="*/ 5806440 w 5806440"/>
              <a:gd name="connsiteY0" fmla="*/ 4435 h 6908155"/>
              <a:gd name="connsiteX1" fmla="*/ 4099560 w 5806440"/>
              <a:gd name="connsiteY1" fmla="*/ 6908155 h 6908155"/>
              <a:gd name="connsiteX2" fmla="*/ 0 w 5806440"/>
              <a:gd name="connsiteY2" fmla="*/ 6908155 h 6908155"/>
              <a:gd name="connsiteX3" fmla="*/ 3238 w 5806440"/>
              <a:gd name="connsiteY3" fmla="*/ 0 h 6908155"/>
              <a:gd name="connsiteX4" fmla="*/ 5806440 w 5806440"/>
              <a:gd name="connsiteY4" fmla="*/ 4435 h 6908155"/>
              <a:gd name="connsiteX0" fmla="*/ 5806440 w 5806440"/>
              <a:gd name="connsiteY0" fmla="*/ 4435 h 6908155"/>
              <a:gd name="connsiteX1" fmla="*/ 4099560 w 5806440"/>
              <a:gd name="connsiteY1" fmla="*/ 6908155 h 6908155"/>
              <a:gd name="connsiteX2" fmla="*/ 0 w 5806440"/>
              <a:gd name="connsiteY2" fmla="*/ 6908155 h 6908155"/>
              <a:gd name="connsiteX3" fmla="*/ 3238 w 5806440"/>
              <a:gd name="connsiteY3" fmla="*/ 0 h 6908155"/>
              <a:gd name="connsiteX4" fmla="*/ 5806440 w 5806440"/>
              <a:gd name="connsiteY4" fmla="*/ 4435 h 6908155"/>
              <a:gd name="connsiteX0" fmla="*/ 5535226 w 5535226"/>
              <a:gd name="connsiteY0" fmla="*/ 0 h 6918321"/>
              <a:gd name="connsiteX1" fmla="*/ 4099560 w 5535226"/>
              <a:gd name="connsiteY1" fmla="*/ 6918321 h 6918321"/>
              <a:gd name="connsiteX2" fmla="*/ 0 w 5535226"/>
              <a:gd name="connsiteY2" fmla="*/ 6918321 h 6918321"/>
              <a:gd name="connsiteX3" fmla="*/ 3238 w 5535226"/>
              <a:gd name="connsiteY3" fmla="*/ 10166 h 6918321"/>
              <a:gd name="connsiteX4" fmla="*/ 5535226 w 5535226"/>
              <a:gd name="connsiteY4" fmla="*/ 0 h 6918321"/>
              <a:gd name="connsiteX0" fmla="*/ 5273611 w 5273611"/>
              <a:gd name="connsiteY0" fmla="*/ 8998 h 6908155"/>
              <a:gd name="connsiteX1" fmla="*/ 4099560 w 5273611"/>
              <a:gd name="connsiteY1" fmla="*/ 6908155 h 6908155"/>
              <a:gd name="connsiteX2" fmla="*/ 0 w 5273611"/>
              <a:gd name="connsiteY2" fmla="*/ 6908155 h 6908155"/>
              <a:gd name="connsiteX3" fmla="*/ 3238 w 5273611"/>
              <a:gd name="connsiteY3" fmla="*/ 0 h 6908155"/>
              <a:gd name="connsiteX4" fmla="*/ 5273611 w 5273611"/>
              <a:gd name="connsiteY4" fmla="*/ 8998 h 69081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273611" h="6908155">
                <a:moveTo>
                  <a:pt x="5273611" y="8998"/>
                </a:moveTo>
                <a:lnTo>
                  <a:pt x="4099560" y="6908155"/>
                </a:lnTo>
                <a:lnTo>
                  <a:pt x="0" y="6908155"/>
                </a:lnTo>
                <a:cubicBezTo>
                  <a:pt x="1079" y="4605437"/>
                  <a:pt x="2159" y="2302718"/>
                  <a:pt x="3238" y="0"/>
                </a:cubicBezTo>
                <a:lnTo>
                  <a:pt x="5273611" y="899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algn="ctr"/>
            <a:endParaRPr lang="en-US" sz="900" dirty="0">
              <a:solidFill>
                <a:prstClr val="white"/>
              </a:solidFill>
            </a:endParaRPr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0" hasCustomPrompt="1"/>
          </p:nvPr>
        </p:nvSpPr>
        <p:spPr>
          <a:xfrm>
            <a:off x="504535" y="1959296"/>
            <a:ext cx="4769525" cy="1957388"/>
          </a:xfrm>
          <a:prstGeom prst="rect">
            <a:avLst/>
          </a:prstGeom>
          <a:ln w="12700">
            <a:noFill/>
          </a:ln>
          <a:extLst>
            <a:ext uri="{91240B29-F687-4f45-9708-019B960494DF}">
              <a14:hiddenLine xmlns:a14="http://schemas.microsoft.com/office/drawing/2010/main" xmlns="" w="12700">
                <a:solidFill>
                  <a:srgbClr val="595959"/>
                </a:solidFill>
              </a14:hiddenLine>
            </a:ext>
          </a:extLst>
        </p:spPr>
        <p:txBody>
          <a:bodyPr tIns="91440"/>
          <a:lstStyle>
            <a:lvl1pPr>
              <a:lnSpc>
                <a:spcPct val="90000"/>
              </a:lnSpc>
              <a:spcAft>
                <a:spcPts val="0"/>
              </a:spcAft>
              <a:defRPr sz="4000" baseline="0">
                <a:solidFill>
                  <a:srgbClr val="007ABB"/>
                </a:solidFill>
                <a:latin typeface="Proxima Nova Rg" panose="02000506030000020004" pitchFamily="50" charset="0"/>
                <a:cs typeface="Kokila" panose="020B0604020202020204" pitchFamily="34" charset="0"/>
              </a:defRPr>
            </a:lvl1pPr>
          </a:lstStyle>
          <a:p>
            <a:pPr lvl="0"/>
            <a:r>
              <a:rPr lang="ru-RU" dirty="0"/>
              <a:t>Название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504536" y="4175125"/>
            <a:ext cx="4769524" cy="692439"/>
          </a:xfrm>
          <a:prstGeom prst="rect">
            <a:avLst/>
          </a:prstGeom>
        </p:spPr>
        <p:txBody>
          <a:bodyPr/>
          <a:lstStyle>
            <a:lvl1pPr>
              <a:spcAft>
                <a:spcPts val="200"/>
              </a:spcAft>
              <a:defRPr sz="1100" b="0" baseline="0">
                <a:solidFill>
                  <a:srgbClr val="007ABB"/>
                </a:solidFill>
                <a:latin typeface="Arial Narrow" panose="020B0606020202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ru-RU" dirty="0"/>
              <a:t>Подзаголовок</a:t>
            </a:r>
          </a:p>
          <a:p>
            <a:pPr lvl="0"/>
            <a:r>
              <a:rPr lang="ru-RU" dirty="0"/>
              <a:t>–</a:t>
            </a:r>
          </a:p>
          <a:p>
            <a:pPr lvl="0"/>
            <a:r>
              <a:rPr lang="ru-RU" dirty="0"/>
              <a:t>Дата 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486" y="202075"/>
            <a:ext cx="3041904" cy="1383792"/>
          </a:xfrm>
          <a:prstGeom prst="rect">
            <a:avLst/>
          </a:prstGeom>
        </p:spPr>
      </p:pic>
      <p:grpSp>
        <p:nvGrpSpPr>
          <p:cNvPr id="4" name="Group 3"/>
          <p:cNvGrpSpPr/>
          <p:nvPr userDrawn="1"/>
        </p:nvGrpSpPr>
        <p:grpSpPr>
          <a:xfrm>
            <a:off x="5379002" y="-10510"/>
            <a:ext cx="1794070" cy="6868510"/>
            <a:chOff x="5379002" y="-10510"/>
            <a:chExt cx="1794070" cy="6868510"/>
          </a:xfrm>
        </p:grpSpPr>
        <p:sp>
          <p:nvSpPr>
            <p:cNvPr id="8" name="Parallelogram 7"/>
            <p:cNvSpPr/>
            <p:nvPr userDrawn="1"/>
          </p:nvSpPr>
          <p:spPr>
            <a:xfrm>
              <a:off x="5379002" y="-10510"/>
              <a:ext cx="1584188" cy="6868510"/>
            </a:xfrm>
            <a:prstGeom prst="parallelogram">
              <a:avLst>
                <a:gd name="adj" fmla="val 92935"/>
              </a:avLst>
            </a:prstGeom>
            <a:solidFill>
              <a:srgbClr val="D9DAD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000" tIns="54000" rIns="54000" bIns="54000" rtlCol="0" anchor="ctr"/>
            <a:lstStyle/>
            <a:p>
              <a:pPr algn="ctr"/>
              <a:endParaRPr lang="en-US" sz="900" dirty="0">
                <a:solidFill>
                  <a:prstClr val="white"/>
                </a:solidFill>
              </a:endParaRPr>
            </a:p>
          </p:txBody>
        </p:sp>
        <p:sp>
          <p:nvSpPr>
            <p:cNvPr id="14" name="Parallelogram 13"/>
            <p:cNvSpPr/>
            <p:nvPr userDrawn="1"/>
          </p:nvSpPr>
          <p:spPr>
            <a:xfrm>
              <a:off x="5483943" y="-10510"/>
              <a:ext cx="1584188" cy="6868510"/>
            </a:xfrm>
            <a:prstGeom prst="parallelogram">
              <a:avLst>
                <a:gd name="adj" fmla="val 92935"/>
              </a:avLst>
            </a:prstGeom>
            <a:solidFill>
              <a:srgbClr val="0079B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000" tIns="54000" rIns="54000" bIns="54000" rtlCol="0" anchor="ctr"/>
            <a:lstStyle/>
            <a:p>
              <a:pPr algn="ctr"/>
              <a:endParaRPr lang="en-US" sz="900" dirty="0">
                <a:solidFill>
                  <a:prstClr val="white"/>
                </a:solidFill>
              </a:endParaRPr>
            </a:p>
          </p:txBody>
        </p:sp>
        <p:sp>
          <p:nvSpPr>
            <p:cNvPr id="15" name="Parallelogram 14"/>
            <p:cNvSpPr/>
            <p:nvPr userDrawn="1"/>
          </p:nvSpPr>
          <p:spPr>
            <a:xfrm>
              <a:off x="5588884" y="-10510"/>
              <a:ext cx="1584188" cy="6868510"/>
            </a:xfrm>
            <a:prstGeom prst="parallelogram">
              <a:avLst>
                <a:gd name="adj" fmla="val 92935"/>
              </a:avLst>
            </a:prstGeom>
            <a:solidFill>
              <a:srgbClr val="C0322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000" tIns="54000" rIns="54000" bIns="54000" rtlCol="0" anchor="ctr"/>
            <a:lstStyle/>
            <a:p>
              <a:pPr algn="ctr"/>
              <a:endParaRPr lang="en-US" sz="900" dirty="0">
                <a:solidFill>
                  <a:prstClr val="white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539518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ик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Object 9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170997112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360" imgH="360" progId="">
                  <p:embed/>
                </p:oleObj>
              </mc:Choice>
              <mc:Fallback>
                <p:oleObj name="think-cell Slide" r:id="rId3" imgW="360" imgH="360" progId="">
                  <p:embed/>
                  <p:pic>
                    <p:nvPicPr>
                      <p:cNvPr id="0" name="Picture 94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dirty="0"/>
              <a:t>Заголовок слайда может занимать одну или две строки 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947E814-4AB5-43B9-BC8D-2007312F4001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867732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Object 9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701635211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360" imgH="360" progId="">
                  <p:embed/>
                </p:oleObj>
              </mc:Choice>
              <mc:Fallback>
                <p:oleObj name="think-cell Slide" r:id="rId3" imgW="360" imgH="360" progId="">
                  <p:embed/>
                  <p:pic>
                    <p:nvPicPr>
                      <p:cNvPr id="0" name="Picture 95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342069" y="154644"/>
            <a:ext cx="7068632" cy="790769"/>
          </a:xfrm>
        </p:spPr>
        <p:txBody>
          <a:bodyPr/>
          <a:lstStyle/>
          <a:p>
            <a:r>
              <a:rPr lang="ru-RU" dirty="0"/>
              <a:t>Заголовок слайда может занимать одну или две строки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947E814-4AB5-43B9-BC8D-2007312F4001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414421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870431452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360" imgH="360" progId="">
                  <p:embed/>
                </p:oleObj>
              </mc:Choice>
              <mc:Fallback>
                <p:oleObj name="think-cell Slide" r:id="rId3" imgW="360" imgH="360" progId="">
                  <p:embed/>
                  <p:pic>
                    <p:nvPicPr>
                      <p:cNvPr id="0" name="Picture 95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dirty="0"/>
              <a:t>Заголовок слайда может занимать одну или две строки 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947E814-4AB5-43B9-BC8D-2007312F4001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286534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Одна колон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709196574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360" imgH="360" progId="">
                  <p:embed/>
                </p:oleObj>
              </mc:Choice>
              <mc:Fallback>
                <p:oleObj name="think-cell Slide" r:id="rId3" imgW="360" imgH="360" progId="">
                  <p:embed/>
                  <p:pic>
                    <p:nvPicPr>
                      <p:cNvPr id="0" name="Picture 90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/>
          <p:cNvSpPr/>
          <p:nvPr userDrawn="1"/>
        </p:nvSpPr>
        <p:spPr>
          <a:xfrm>
            <a:off x="495300" y="1572019"/>
            <a:ext cx="1127023" cy="45719"/>
          </a:xfrm>
          <a:prstGeom prst="rect">
            <a:avLst/>
          </a:prstGeom>
          <a:solidFill>
            <a:srgbClr val="C03228"/>
          </a:solidFill>
          <a:ln w="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9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cxnSp>
        <p:nvCxnSpPr>
          <p:cNvPr id="6" name="Straight Connector 5"/>
          <p:cNvCxnSpPr/>
          <p:nvPr userDrawn="1"/>
        </p:nvCxnSpPr>
        <p:spPr>
          <a:xfrm>
            <a:off x="495300" y="1572019"/>
            <a:ext cx="8915400" cy="0"/>
          </a:xfrm>
          <a:prstGeom prst="line">
            <a:avLst/>
          </a:prstGeom>
          <a:ln w="15875">
            <a:solidFill>
              <a:srgbClr val="1F4E7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 Placeholder 14"/>
          <p:cNvSpPr>
            <a:spLocks noGrp="1"/>
          </p:cNvSpPr>
          <p:nvPr userDrawn="1">
            <p:ph type="body" sz="quarter" idx="11"/>
          </p:nvPr>
        </p:nvSpPr>
        <p:spPr>
          <a:xfrm>
            <a:off x="495300" y="1291771"/>
            <a:ext cx="8915400" cy="306388"/>
          </a:xfrm>
        </p:spPr>
        <p:txBody>
          <a:bodyPr lIns="0" bIns="45720" anchor="ctr" anchorCtr="0">
            <a:normAutofit/>
          </a:bodyPr>
          <a:lstStyle>
            <a:lvl1pPr>
              <a:defRPr sz="1400">
                <a:latin typeface="Arial Narrow" panose="020B060602020203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" name="Title 2"/>
          <p:cNvSpPr>
            <a:spLocks noGrp="1"/>
          </p:cNvSpPr>
          <p:nvPr userDrawn="1">
            <p:ph type="title" hasCustomPrompt="1"/>
          </p:nvPr>
        </p:nvSpPr>
        <p:spPr/>
        <p:txBody>
          <a:bodyPr/>
          <a:lstStyle/>
          <a:p>
            <a:r>
              <a:rPr lang="ru-RU" dirty="0"/>
              <a:t>Заголовок слайда может занимать одну или две строки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 userDrawn="1">
            <p:ph type="sldNum" sz="quarter" idx="14"/>
          </p:nvPr>
        </p:nvSpPr>
        <p:spPr/>
        <p:txBody>
          <a:bodyPr/>
          <a:lstStyle/>
          <a:p>
            <a:fld id="{C947E814-4AB5-43B9-BC8D-2007312F4001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230434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Две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7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520073776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360" imgH="360" progId="">
                  <p:embed/>
                </p:oleObj>
              </mc:Choice>
              <mc:Fallback>
                <p:oleObj name="think-cell Slide" r:id="rId3" imgW="360" imgH="360" progId="">
                  <p:embed/>
                  <p:pic>
                    <p:nvPicPr>
                      <p:cNvPr id="0" name="Picture 94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/>
          <p:cNvSpPr/>
          <p:nvPr userDrawn="1"/>
        </p:nvSpPr>
        <p:spPr>
          <a:xfrm>
            <a:off x="495300" y="1702648"/>
            <a:ext cx="1127023" cy="45719"/>
          </a:xfrm>
          <a:prstGeom prst="rect">
            <a:avLst/>
          </a:prstGeom>
          <a:solidFill>
            <a:srgbClr val="C03228"/>
          </a:solidFill>
          <a:ln w="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9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495300" y="1702648"/>
            <a:ext cx="4229100" cy="0"/>
          </a:xfrm>
          <a:prstGeom prst="line">
            <a:avLst/>
          </a:prstGeom>
          <a:ln w="15875">
            <a:solidFill>
              <a:srgbClr val="59595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 userDrawn="1"/>
        </p:nvSpPr>
        <p:spPr>
          <a:xfrm>
            <a:off x="5181600" y="1702648"/>
            <a:ext cx="1127023" cy="45719"/>
          </a:xfrm>
          <a:prstGeom prst="rect">
            <a:avLst/>
          </a:prstGeom>
          <a:solidFill>
            <a:srgbClr val="C03228"/>
          </a:solidFill>
          <a:ln w="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9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5181600" y="1702648"/>
            <a:ext cx="4229100" cy="0"/>
          </a:xfrm>
          <a:prstGeom prst="line">
            <a:avLst/>
          </a:prstGeom>
          <a:ln w="15875">
            <a:solidFill>
              <a:srgbClr val="59595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 Placeholder 14"/>
          <p:cNvSpPr>
            <a:spLocks noGrp="1"/>
          </p:cNvSpPr>
          <p:nvPr userDrawn="1">
            <p:ph type="body" sz="quarter" idx="11"/>
          </p:nvPr>
        </p:nvSpPr>
        <p:spPr>
          <a:xfrm>
            <a:off x="495300" y="1422400"/>
            <a:ext cx="4229100" cy="306388"/>
          </a:xfrm>
        </p:spPr>
        <p:txBody>
          <a:bodyPr lIns="0" anchor="ctr" anchorCtr="0">
            <a:normAutofit/>
          </a:bodyPr>
          <a:lstStyle>
            <a:lvl1pPr>
              <a:defRPr sz="1400">
                <a:latin typeface="Arial Narrow" panose="020B060602020203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6" name="Text Placeholder 14"/>
          <p:cNvSpPr>
            <a:spLocks noGrp="1"/>
          </p:cNvSpPr>
          <p:nvPr userDrawn="1">
            <p:ph type="body" sz="quarter" idx="12"/>
          </p:nvPr>
        </p:nvSpPr>
        <p:spPr>
          <a:xfrm>
            <a:off x="5181600" y="1422400"/>
            <a:ext cx="4229100" cy="306388"/>
          </a:xfrm>
        </p:spPr>
        <p:txBody>
          <a:bodyPr lIns="0" anchor="ctr" anchorCtr="0">
            <a:normAutofit/>
          </a:bodyPr>
          <a:lstStyle>
            <a:lvl1pPr>
              <a:defRPr sz="1400">
                <a:latin typeface="Arial Narrow" panose="020B060602020203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" name="Title 2"/>
          <p:cNvSpPr>
            <a:spLocks noGrp="1"/>
          </p:cNvSpPr>
          <p:nvPr userDrawn="1">
            <p:ph type="title" hasCustomPrompt="1"/>
          </p:nvPr>
        </p:nvSpPr>
        <p:spPr/>
        <p:txBody>
          <a:bodyPr/>
          <a:lstStyle/>
          <a:p>
            <a:r>
              <a:rPr lang="ru-RU" dirty="0"/>
              <a:t>Заголовок слайда может занимать одну или две строки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 userDrawn="1">
            <p:ph type="sldNum" sz="quarter" idx="15"/>
          </p:nvPr>
        </p:nvSpPr>
        <p:spPr/>
        <p:txBody>
          <a:bodyPr/>
          <a:lstStyle/>
          <a:p>
            <a:fld id="{C947E814-4AB5-43B9-BC8D-2007312F4001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153623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264">
          <p15:clr>
            <a:srgbClr val="FBAE40"/>
          </p15:clr>
        </p15:guide>
        <p15:guide id="2" pos="2976">
          <p15:clr>
            <a:srgbClr val="FBAE40"/>
          </p15:clr>
        </p15:guide>
        <p15:guide id="3" pos="3120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График и комментари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495300" y="1702648"/>
            <a:ext cx="1127023" cy="45719"/>
          </a:xfrm>
          <a:prstGeom prst="rect">
            <a:avLst/>
          </a:prstGeom>
          <a:solidFill>
            <a:srgbClr val="C03228"/>
          </a:solidFill>
          <a:ln w="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900" dirty="0">
              <a:solidFill>
                <a:srgbClr val="FFFFFF"/>
              </a:solidFill>
            </a:endParaRPr>
          </a:p>
        </p:txBody>
      </p:sp>
      <p:cxnSp>
        <p:nvCxnSpPr>
          <p:cNvPr id="6" name="Straight Connector 5"/>
          <p:cNvCxnSpPr/>
          <p:nvPr userDrawn="1"/>
        </p:nvCxnSpPr>
        <p:spPr>
          <a:xfrm>
            <a:off x="495300" y="1702648"/>
            <a:ext cx="5295900" cy="0"/>
          </a:xfrm>
          <a:prstGeom prst="line">
            <a:avLst/>
          </a:prstGeom>
          <a:ln w="15875">
            <a:solidFill>
              <a:srgbClr val="59595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 Placeholder 14"/>
          <p:cNvSpPr>
            <a:spLocks noGrp="1"/>
          </p:cNvSpPr>
          <p:nvPr userDrawn="1">
            <p:ph type="body" sz="quarter" idx="11"/>
          </p:nvPr>
        </p:nvSpPr>
        <p:spPr>
          <a:xfrm>
            <a:off x="495300" y="1422400"/>
            <a:ext cx="5295900" cy="306388"/>
          </a:xfrm>
        </p:spPr>
        <p:txBody>
          <a:bodyPr lIns="0" anchor="ctr" anchorCtr="0">
            <a:normAutofit/>
          </a:bodyPr>
          <a:lstStyle>
            <a:lvl1pPr>
              <a:defRPr sz="1400">
                <a:latin typeface="+mn-lt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0" name="Rectangle 9"/>
          <p:cNvSpPr/>
          <p:nvPr userDrawn="1"/>
        </p:nvSpPr>
        <p:spPr>
          <a:xfrm>
            <a:off x="6106632" y="1702648"/>
            <a:ext cx="1127023" cy="45719"/>
          </a:xfrm>
          <a:prstGeom prst="rect">
            <a:avLst/>
          </a:prstGeom>
          <a:solidFill>
            <a:srgbClr val="C03228"/>
          </a:solidFill>
          <a:ln w="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900" dirty="0">
              <a:solidFill>
                <a:srgbClr val="FFFFFF"/>
              </a:solidFill>
            </a:endParaRPr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6106632" y="1702648"/>
            <a:ext cx="3304068" cy="0"/>
          </a:xfrm>
          <a:prstGeom prst="line">
            <a:avLst/>
          </a:prstGeom>
          <a:ln w="15875">
            <a:solidFill>
              <a:srgbClr val="59595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 Placeholder 14"/>
          <p:cNvSpPr>
            <a:spLocks noGrp="1"/>
          </p:cNvSpPr>
          <p:nvPr userDrawn="1">
            <p:ph type="body" sz="quarter" idx="12"/>
          </p:nvPr>
        </p:nvSpPr>
        <p:spPr>
          <a:xfrm>
            <a:off x="6106632" y="1422400"/>
            <a:ext cx="3304068" cy="306388"/>
          </a:xfrm>
        </p:spPr>
        <p:txBody>
          <a:bodyPr lIns="0" anchor="ctr" anchorCtr="0">
            <a:normAutofit/>
          </a:bodyPr>
          <a:lstStyle>
            <a:lvl1pPr>
              <a:defRPr sz="1400">
                <a:latin typeface="+mn-lt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" name="Title 2"/>
          <p:cNvSpPr>
            <a:spLocks noGrp="1"/>
          </p:cNvSpPr>
          <p:nvPr userDrawn="1">
            <p:ph type="title" hasCustomPrompt="1"/>
          </p:nvPr>
        </p:nvSpPr>
        <p:spPr/>
        <p:txBody>
          <a:bodyPr wrap="square"/>
          <a:lstStyle/>
          <a:p>
            <a:r>
              <a:rPr lang="ru-RU" dirty="0"/>
              <a:t>Заголовок слайда может занимать одну или две строки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 userDrawn="1">
            <p:ph type="sldNum" sz="quarter" idx="15"/>
          </p:nvPr>
        </p:nvSpPr>
        <p:spPr/>
        <p:txBody>
          <a:bodyPr/>
          <a:lstStyle/>
          <a:p>
            <a:fld id="{C947E814-4AB5-43B9-BC8D-2007312F4001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215413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Две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7" hidden="1"/>
          <p:cNvGraphicFramePr>
            <a:graphicFrameLocks noChangeAspect="1"/>
          </p:cNvGraphicFramePr>
          <p:nvPr userDrawn="1">
            <p:custDataLst>
              <p:tags r:id="rId1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360" imgH="360" progId="">
                  <p:embed/>
                </p:oleObj>
              </mc:Choice>
              <mc:Fallback>
                <p:oleObj name="think-cell Slide" r:id="rId3" imgW="360" imgH="360" progId="">
                  <p:embed/>
                  <p:pic>
                    <p:nvPicPr>
                      <p:cNvPr id="0" name="Picture 94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495300" y="1702648"/>
            <a:ext cx="1127023" cy="45719"/>
          </a:xfrm>
          <a:prstGeom prst="rect">
            <a:avLst/>
          </a:prstGeom>
          <a:solidFill>
            <a:srgbClr val="C03228"/>
          </a:solidFill>
          <a:ln w="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9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495300" y="1702648"/>
            <a:ext cx="4229100" cy="0"/>
          </a:xfrm>
          <a:prstGeom prst="line">
            <a:avLst/>
          </a:prstGeom>
          <a:ln w="15875">
            <a:solidFill>
              <a:srgbClr val="59595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 userDrawn="1"/>
        </p:nvSpPr>
        <p:spPr>
          <a:xfrm>
            <a:off x="5181600" y="1702648"/>
            <a:ext cx="1127023" cy="45719"/>
          </a:xfrm>
          <a:prstGeom prst="rect">
            <a:avLst/>
          </a:prstGeom>
          <a:solidFill>
            <a:srgbClr val="C03228"/>
          </a:solidFill>
          <a:ln w="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9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5181600" y="1702648"/>
            <a:ext cx="4229100" cy="0"/>
          </a:xfrm>
          <a:prstGeom prst="line">
            <a:avLst/>
          </a:prstGeom>
          <a:ln w="15875">
            <a:solidFill>
              <a:srgbClr val="59595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 Placeholder 14"/>
          <p:cNvSpPr>
            <a:spLocks noGrp="1"/>
          </p:cNvSpPr>
          <p:nvPr userDrawn="1">
            <p:ph type="body" sz="quarter" idx="11"/>
          </p:nvPr>
        </p:nvSpPr>
        <p:spPr>
          <a:xfrm>
            <a:off x="495300" y="1422400"/>
            <a:ext cx="4229100" cy="306388"/>
          </a:xfrm>
        </p:spPr>
        <p:txBody>
          <a:bodyPr lIns="0" anchor="ctr" anchorCtr="0">
            <a:normAutofit/>
          </a:bodyPr>
          <a:lstStyle>
            <a:lvl1pPr>
              <a:defRPr sz="1400">
                <a:latin typeface="Arial Narrow" panose="020B060602020203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6" name="Text Placeholder 14"/>
          <p:cNvSpPr>
            <a:spLocks noGrp="1"/>
          </p:cNvSpPr>
          <p:nvPr userDrawn="1">
            <p:ph type="body" sz="quarter" idx="12"/>
          </p:nvPr>
        </p:nvSpPr>
        <p:spPr>
          <a:xfrm>
            <a:off x="5181600" y="1422400"/>
            <a:ext cx="4229100" cy="306388"/>
          </a:xfrm>
        </p:spPr>
        <p:txBody>
          <a:bodyPr lIns="0" anchor="ctr" anchorCtr="0">
            <a:normAutofit/>
          </a:bodyPr>
          <a:lstStyle>
            <a:lvl1pPr>
              <a:defRPr sz="1400">
                <a:latin typeface="Arial Narrow" panose="020B060602020203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0" name="Text Placeholder 66"/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495299" y="6210574"/>
            <a:ext cx="8915402" cy="368300"/>
          </a:xfrm>
        </p:spPr>
        <p:txBody>
          <a:bodyPr anchor="b">
            <a:normAutofit/>
          </a:bodyPr>
          <a:lstStyle>
            <a:lvl1pPr>
              <a:defRPr sz="800" b="0">
                <a:latin typeface="Arial Narrow" panose="020B0606020202030204" pitchFamily="34" charset="0"/>
              </a:defRPr>
            </a:lvl1pPr>
          </a:lstStyle>
          <a:p>
            <a:pPr lvl="0"/>
            <a:r>
              <a:rPr lang="ru-RU" dirty="0"/>
              <a:t>Примечание:</a:t>
            </a:r>
            <a:br>
              <a:rPr lang="ru-RU" dirty="0"/>
            </a:br>
            <a:r>
              <a:rPr lang="ru-RU" dirty="0"/>
              <a:t>Источники: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C947E814-4AB5-43B9-BC8D-2007312F4001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655205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264">
          <p15:clr>
            <a:srgbClr val="FBAE40"/>
          </p15:clr>
        </p15:guide>
        <p15:guide id="2" pos="2976">
          <p15:clr>
            <a:srgbClr val="FBAE40"/>
          </p15:clr>
        </p15:guide>
        <p15:guide id="3" pos="312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e Golden Rul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" name="Object 29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151458680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1" imgW="360" imgH="360" progId="">
                  <p:embed/>
                </p:oleObj>
              </mc:Choice>
              <mc:Fallback>
                <p:oleObj name="think-cell Slide" r:id="rId31" imgW="360" imgH="360" progId="">
                  <p:embed/>
                  <p:pic>
                    <p:nvPicPr>
                      <p:cNvPr id="0" name="Picture 5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3" hidden="1"/>
          <p:cNvSpPr/>
          <p:nvPr userDrawn="1">
            <p:custDataLst>
              <p:tags r:id="rId2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 ea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en-US" sz="900" b="1" i="0" baseline="0" dirty="0">
              <a:solidFill>
                <a:schemeClr val="bg1"/>
              </a:solidFill>
              <a:latin typeface="+mn-lt"/>
              <a:ea typeface="+mn-ea"/>
              <a:cs typeface="+mn-cs"/>
              <a:sym typeface="+mn-lt"/>
            </a:endParaRPr>
          </a:p>
        </p:txBody>
      </p:sp>
      <p:sp>
        <p:nvSpPr>
          <p:cNvPr id="51" name="Rectangle 50"/>
          <p:cNvSpPr/>
          <p:nvPr userDrawn="1"/>
        </p:nvSpPr>
        <p:spPr>
          <a:xfrm>
            <a:off x="7602022" y="1701592"/>
            <a:ext cx="1014100" cy="2111543"/>
          </a:xfrm>
          <a:prstGeom prst="rect">
            <a:avLst/>
          </a:prstGeom>
          <a:pattFill prst="pct60">
            <a:fgClr>
              <a:srgbClr val="F2F2F2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54000" rIns="54000" bIns="54000" rtlCol="0" anchor="ctr"/>
          <a:lstStyle/>
          <a:p>
            <a:pPr algn="ctr"/>
            <a:endParaRPr lang="en-US" sz="900" dirty="0">
              <a:solidFill>
                <a:schemeClr val="bg1"/>
              </a:solidFill>
              <a:latin typeface="+mn-lt"/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4138434631"/>
              </p:ext>
            </p:extLst>
          </p:nvPr>
        </p:nvGraphicFramePr>
        <p:xfrm>
          <a:off x="495298" y="1428174"/>
          <a:ext cx="3988864" cy="16475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9721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721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9721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721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74589">
                <a:tc>
                  <a:txBody>
                    <a:bodyPr/>
                    <a:lstStyle/>
                    <a:p>
                      <a:r>
                        <a:rPr lang="en-US" sz="1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text</a:t>
                      </a:r>
                    </a:p>
                  </a:txBody>
                  <a:tcPr marL="88524" marR="88524" marT="44262" marB="44262"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ABB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text</a:t>
                      </a:r>
                    </a:p>
                  </a:txBody>
                  <a:tcPr marL="88524" marR="88524" marT="44262" marB="44262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ABB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text</a:t>
                      </a:r>
                    </a:p>
                  </a:txBody>
                  <a:tcPr marL="88524" marR="88524" marT="44262" marB="44262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ABB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text</a:t>
                      </a:r>
                    </a:p>
                  </a:txBody>
                  <a:tcPr marL="88524" marR="88524" marT="44262" marB="44262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AB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764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rgbClr val="262626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Внутренняя</a:t>
                      </a:r>
                      <a:r>
                        <a:rPr lang="ru-RU" sz="1000" baseline="0" dirty="0">
                          <a:solidFill>
                            <a:srgbClr val="262626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граница ¼</a:t>
                      </a:r>
                      <a:r>
                        <a:rPr lang="en-US" sz="1000" baseline="0" dirty="0">
                          <a:solidFill>
                            <a:srgbClr val="262626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pt.</a:t>
                      </a:r>
                      <a:endParaRPr lang="en-US" sz="1000" dirty="0">
                        <a:solidFill>
                          <a:srgbClr val="262626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8524" marR="88524" marT="44262" marB="44262"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solidFill>
                            <a:srgbClr val="262626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text</a:t>
                      </a:r>
                    </a:p>
                  </a:txBody>
                  <a:tcPr marL="88524" marR="88524" marT="44262" marB="44262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solidFill>
                            <a:srgbClr val="262626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text</a:t>
                      </a:r>
                    </a:p>
                  </a:txBody>
                  <a:tcPr marL="88524" marR="88524" marT="44262" marB="44262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solidFill>
                            <a:srgbClr val="262626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text</a:t>
                      </a:r>
                    </a:p>
                  </a:txBody>
                  <a:tcPr marL="88524" marR="88524" marT="44262" marB="44262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57649">
                <a:tc>
                  <a:txBody>
                    <a:bodyPr/>
                    <a:lstStyle/>
                    <a:p>
                      <a:r>
                        <a:rPr lang="en-US" sz="1000" dirty="0">
                          <a:solidFill>
                            <a:srgbClr val="262626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text</a:t>
                      </a:r>
                    </a:p>
                  </a:txBody>
                  <a:tcPr marL="88524" marR="88524" marT="44262" marB="44262"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solidFill>
                            <a:srgbClr val="262626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text</a:t>
                      </a:r>
                    </a:p>
                  </a:txBody>
                  <a:tcPr marL="88524" marR="88524" marT="44262" marB="44262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solidFill>
                            <a:srgbClr val="262626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text</a:t>
                      </a:r>
                    </a:p>
                  </a:txBody>
                  <a:tcPr marL="88524" marR="88524" marT="44262" marB="44262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solidFill>
                            <a:srgbClr val="262626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text</a:t>
                      </a:r>
                    </a:p>
                  </a:txBody>
                  <a:tcPr marL="88524" marR="88524" marT="44262" marB="44262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57649">
                <a:tc>
                  <a:txBody>
                    <a:bodyPr/>
                    <a:lstStyle/>
                    <a:p>
                      <a:r>
                        <a:rPr lang="ru-RU" sz="1000" i="1" u="none" dirty="0">
                          <a:solidFill>
                            <a:srgbClr val="EF1927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Нижняя</a:t>
                      </a:r>
                      <a:r>
                        <a:rPr lang="ru-RU" sz="1000" i="1" u="none" baseline="0" dirty="0">
                          <a:solidFill>
                            <a:srgbClr val="EF1927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граница 1</a:t>
                      </a:r>
                      <a:r>
                        <a:rPr lang="en-US" sz="1000" i="1" u="none" baseline="0" dirty="0">
                          <a:solidFill>
                            <a:srgbClr val="EF1927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pt</a:t>
                      </a:r>
                      <a:endParaRPr lang="en-US" sz="1000" i="1" u="none" dirty="0">
                        <a:solidFill>
                          <a:srgbClr val="EF1927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8524" marR="88524" marT="44262" marB="44262"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solidFill>
                            <a:srgbClr val="262626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text</a:t>
                      </a:r>
                    </a:p>
                  </a:txBody>
                  <a:tcPr marL="88524" marR="88524" marT="44262" marB="44262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solidFill>
                            <a:srgbClr val="262626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text</a:t>
                      </a:r>
                    </a:p>
                  </a:txBody>
                  <a:tcPr marL="88524" marR="88524" marT="44262" marB="44262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solidFill>
                            <a:srgbClr val="262626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text</a:t>
                      </a:r>
                    </a:p>
                  </a:txBody>
                  <a:tcPr marL="88524" marR="88524" marT="44262" marB="44262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5" name="Rectangle 4"/>
          <p:cNvSpPr/>
          <p:nvPr userDrawn="1"/>
        </p:nvSpPr>
        <p:spPr>
          <a:xfrm>
            <a:off x="495300" y="3330300"/>
            <a:ext cx="4126592" cy="30298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54000" rIns="54000" bIns="54000" rtlCol="0" anchor="ctr"/>
          <a:lstStyle/>
          <a:p>
            <a:pPr algn="l"/>
            <a:r>
              <a:rPr lang="ru-RU" sz="1000" i="1" dirty="0">
                <a:solidFill>
                  <a:srgbClr val="262626"/>
                </a:solidFill>
                <a:latin typeface="+mn-lt"/>
                <a:cs typeface="Calibri" panose="020F0502020204030204" pitchFamily="34" charset="0"/>
              </a:rPr>
              <a:t>График</a:t>
            </a:r>
            <a:r>
              <a:rPr lang="ru-RU" sz="1000" i="1" baseline="0" dirty="0">
                <a:solidFill>
                  <a:srgbClr val="262626"/>
                </a:solidFill>
                <a:latin typeface="+mn-lt"/>
                <a:cs typeface="Calibri" panose="020F0502020204030204" pitchFamily="34" charset="0"/>
              </a:rPr>
              <a:t> с основными цветами в порядке использования снизу вверх</a:t>
            </a:r>
            <a:endParaRPr lang="en-US" sz="1000" i="1" dirty="0">
              <a:solidFill>
                <a:srgbClr val="262626"/>
              </a:solidFill>
              <a:latin typeface="+mn-lt"/>
              <a:cs typeface="Calibri" panose="020F0502020204030204" pitchFamily="34" charset="0"/>
            </a:endParaRPr>
          </a:p>
        </p:txBody>
      </p:sp>
      <p:graphicFrame>
        <p:nvGraphicFramePr>
          <p:cNvPr id="6" name="Object 5"/>
          <p:cNvGraphicFramePr>
            <a:graphicFrameLocks/>
          </p:cNvGraphicFramePr>
          <p:nvPr userDrawn="1"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1654358091"/>
              </p:ext>
            </p:extLst>
          </p:nvPr>
        </p:nvGraphicFramePr>
        <p:xfrm>
          <a:off x="381000" y="3848100"/>
          <a:ext cx="4200457" cy="183823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hart" r:id="rId33" imgW="4200457" imgH="1838235" progId="MSGraph.Chart.8">
                  <p:embed followColorScheme="full"/>
                </p:oleObj>
              </mc:Choice>
              <mc:Fallback>
                <p:oleObj name="Chart" r:id="rId33" imgW="4200457" imgH="1838235" progId="MSGraph.Chart.8">
                  <p:embed followColorScheme="full"/>
                  <p:pic>
                    <p:nvPicPr>
                      <p:cNvPr id="0" name="Picture 520"/>
                      <p:cNvPicPr>
                        <a:picLocks noChangeArrowheads="1"/>
                      </p:cNvPicPr>
                      <p:nvPr/>
                    </p:nvPicPr>
                    <p:blipFill>
                      <a:blip r:embed="rId3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000" y="3848100"/>
                        <a:ext cx="4200457" cy="183823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7" name="Straight Connector 6"/>
          <p:cNvCxnSpPr/>
          <p:nvPr userDrawn="1">
            <p:custDataLst>
              <p:tags r:id="rId4"/>
            </p:custDataLst>
          </p:nvPr>
        </p:nvCxnSpPr>
        <p:spPr bwMode="white">
          <a:xfrm>
            <a:off x="1533525" y="5048250"/>
            <a:ext cx="0" cy="538163"/>
          </a:xfrm>
          <a:prstGeom prst="line">
            <a:avLst/>
          </a:prstGeom>
          <a:ln w="12700">
            <a:solidFill>
              <a:schemeClr val="bg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 userDrawn="1">
            <p:custDataLst>
              <p:tags r:id="rId5"/>
            </p:custDataLst>
          </p:nvPr>
        </p:nvCxnSpPr>
        <p:spPr bwMode="white">
          <a:xfrm>
            <a:off x="790575" y="5048250"/>
            <a:ext cx="0" cy="538163"/>
          </a:xfrm>
          <a:prstGeom prst="line">
            <a:avLst/>
          </a:prstGeom>
          <a:ln w="12700">
            <a:solidFill>
              <a:schemeClr val="bg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 userDrawn="1">
            <p:custDataLst>
              <p:tags r:id="rId6"/>
            </p:custDataLst>
          </p:nvPr>
        </p:nvCxnSpPr>
        <p:spPr bwMode="white">
          <a:xfrm>
            <a:off x="790575" y="5048250"/>
            <a:ext cx="742950" cy="0"/>
          </a:xfrm>
          <a:prstGeom prst="line">
            <a:avLst/>
          </a:prstGeom>
          <a:ln w="12700">
            <a:solidFill>
              <a:schemeClr val="bg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 userDrawn="1">
            <p:custDataLst>
              <p:tags r:id="rId7"/>
            </p:custDataLst>
          </p:nvPr>
        </p:nvCxnSpPr>
        <p:spPr bwMode="white">
          <a:xfrm>
            <a:off x="1533525" y="4610100"/>
            <a:ext cx="0" cy="438150"/>
          </a:xfrm>
          <a:prstGeom prst="line">
            <a:avLst/>
          </a:prstGeom>
          <a:ln w="12700">
            <a:solidFill>
              <a:schemeClr val="bg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 userDrawn="1">
            <p:custDataLst>
              <p:tags r:id="rId8"/>
            </p:custDataLst>
          </p:nvPr>
        </p:nvCxnSpPr>
        <p:spPr bwMode="white">
          <a:xfrm>
            <a:off x="790575" y="4610100"/>
            <a:ext cx="0" cy="438150"/>
          </a:xfrm>
          <a:prstGeom prst="line">
            <a:avLst/>
          </a:prstGeom>
          <a:ln w="12700">
            <a:solidFill>
              <a:schemeClr val="bg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 userDrawn="1">
            <p:custDataLst>
              <p:tags r:id="rId9"/>
            </p:custDataLst>
          </p:nvPr>
        </p:nvCxnSpPr>
        <p:spPr bwMode="white">
          <a:xfrm>
            <a:off x="790575" y="4286250"/>
            <a:ext cx="0" cy="323850"/>
          </a:xfrm>
          <a:prstGeom prst="line">
            <a:avLst/>
          </a:prstGeom>
          <a:ln w="12700">
            <a:solidFill>
              <a:schemeClr val="bg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 userDrawn="1">
            <p:custDataLst>
              <p:tags r:id="rId10"/>
            </p:custDataLst>
          </p:nvPr>
        </p:nvCxnSpPr>
        <p:spPr bwMode="white">
          <a:xfrm>
            <a:off x="1533525" y="4286250"/>
            <a:ext cx="0" cy="323850"/>
          </a:xfrm>
          <a:prstGeom prst="line">
            <a:avLst/>
          </a:prstGeom>
          <a:ln w="12700">
            <a:solidFill>
              <a:schemeClr val="bg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>
            <p:custDataLst>
              <p:tags r:id="rId11"/>
            </p:custDataLst>
          </p:nvPr>
        </p:nvCxnSpPr>
        <p:spPr bwMode="white">
          <a:xfrm>
            <a:off x="790575" y="4610100"/>
            <a:ext cx="742950" cy="0"/>
          </a:xfrm>
          <a:prstGeom prst="line">
            <a:avLst/>
          </a:prstGeom>
          <a:ln w="12700">
            <a:solidFill>
              <a:schemeClr val="bg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 userDrawn="1">
            <p:custDataLst>
              <p:tags r:id="rId12"/>
            </p:custDataLst>
          </p:nvPr>
        </p:nvCxnSpPr>
        <p:spPr bwMode="white">
          <a:xfrm>
            <a:off x="790575" y="4286250"/>
            <a:ext cx="742950" cy="0"/>
          </a:xfrm>
          <a:prstGeom prst="line">
            <a:avLst/>
          </a:prstGeom>
          <a:ln w="12700">
            <a:solidFill>
              <a:schemeClr val="bg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 userDrawn="1">
            <p:custDataLst>
              <p:tags r:id="rId13"/>
            </p:custDataLst>
          </p:nvPr>
        </p:nvCxnSpPr>
        <p:spPr bwMode="white">
          <a:xfrm>
            <a:off x="790575" y="4067175"/>
            <a:ext cx="0" cy="219075"/>
          </a:xfrm>
          <a:prstGeom prst="line">
            <a:avLst/>
          </a:prstGeom>
          <a:ln w="12700">
            <a:solidFill>
              <a:schemeClr val="bg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 userDrawn="1">
            <p:custDataLst>
              <p:tags r:id="rId14"/>
            </p:custDataLst>
          </p:nvPr>
        </p:nvCxnSpPr>
        <p:spPr bwMode="white">
          <a:xfrm>
            <a:off x="1533525" y="4067175"/>
            <a:ext cx="0" cy="219075"/>
          </a:xfrm>
          <a:prstGeom prst="line">
            <a:avLst/>
          </a:prstGeom>
          <a:ln w="12700">
            <a:solidFill>
              <a:schemeClr val="bg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 userDrawn="1">
            <p:custDataLst>
              <p:tags r:id="rId15"/>
            </p:custDataLst>
          </p:nvPr>
        </p:nvSpPr>
        <p:spPr bwMode="auto">
          <a:xfrm>
            <a:off x="790575" y="3962400"/>
            <a:ext cx="742950" cy="104775"/>
          </a:xfrm>
          <a:prstGeom prst="rect">
            <a:avLst/>
          </a:prstGeom>
          <a:noFill/>
          <a:ln w="12700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algn="ctr"/>
            <a:endParaRPr lang="en-US" sz="900" dirty="0">
              <a:solidFill>
                <a:schemeClr val="bg1"/>
              </a:solidFill>
            </a:endParaRPr>
          </a:p>
        </p:txBody>
      </p:sp>
      <p:sp>
        <p:nvSpPr>
          <p:cNvPr id="21" name="Rectangle 20"/>
          <p:cNvSpPr/>
          <p:nvPr userDrawn="1">
            <p:custDataLst>
              <p:tags r:id="rId16"/>
            </p:custDataLst>
          </p:nvPr>
        </p:nvSpPr>
        <p:spPr bwMode="auto">
          <a:xfrm>
            <a:off x="3683000" y="5665788"/>
            <a:ext cx="27305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lvl="0" algn="ctr">
              <a:spcBef>
                <a:spcPct val="0"/>
              </a:spcBef>
              <a:spcAft>
                <a:spcPct val="0"/>
              </a:spcAft>
            </a:pPr>
            <a:fld id="{68669425-4EE1-4C37-BCFE-F7CDA146FE90}" type="datetime'''2''''0''''''''''''''''''1''''''''3'''''''''''''''''''''">
              <a:rPr lang="en-US" altLang="en-US" sz="1000" b="1" u="none" baseline="0" smtClean="0">
                <a:solidFill>
                  <a:srgbClr val="262626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pPr lvl="0" algn="ctr">
                <a:spcBef>
                  <a:spcPct val="0"/>
                </a:spcBef>
                <a:spcAft>
                  <a:spcPct val="0"/>
                </a:spcAft>
              </a:pPr>
              <a:t>2013</a:t>
            </a:fld>
            <a:endParaRPr kumimoji="0" lang="en-US" sz="1000" b="1" i="0" u="none" cap="none" baseline="0" dirty="0">
              <a:solidFill>
                <a:srgbClr val="262626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22" name="Rectangle 21"/>
          <p:cNvSpPr/>
          <p:nvPr userDrawn="1">
            <p:custDataLst>
              <p:tags r:id="rId17"/>
            </p:custDataLst>
          </p:nvPr>
        </p:nvSpPr>
        <p:spPr bwMode="gray">
          <a:xfrm>
            <a:off x="3736975" y="4452938"/>
            <a:ext cx="16510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7463" tIns="0" rIns="17463" bIns="0" rtlCol="0" anchor="b"/>
          <a:lstStyle/>
          <a:p>
            <a:pPr lvl="0" algn="ctr">
              <a:spcBef>
                <a:spcPct val="0"/>
              </a:spcBef>
              <a:spcAft>
                <a:spcPct val="0"/>
              </a:spcAft>
            </a:pPr>
            <a:fld id="{94677312-66E2-437A-8826-0580D6A1774A}" type="datetime'''''''''''''''4''''''''''''''''''''4'">
              <a:rPr lang="en-US" altLang="en-US" sz="1000" b="1" u="none" baseline="0" smtClean="0">
                <a:solidFill>
                  <a:srgbClr val="262626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pPr lvl="0" algn="ctr">
                <a:spcBef>
                  <a:spcPct val="0"/>
                </a:spcBef>
                <a:spcAft>
                  <a:spcPct val="0"/>
                </a:spcAft>
              </a:pPr>
              <a:t>44</a:t>
            </a:fld>
            <a:endParaRPr kumimoji="0" lang="en-US" sz="1000" b="1" i="0" u="none" cap="none" baseline="0" dirty="0">
              <a:solidFill>
                <a:srgbClr val="262626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24" name="Rectangle 23"/>
          <p:cNvSpPr/>
          <p:nvPr userDrawn="1">
            <p:custDataLst>
              <p:tags r:id="rId18"/>
            </p:custDataLst>
          </p:nvPr>
        </p:nvSpPr>
        <p:spPr bwMode="gray">
          <a:xfrm>
            <a:off x="3956050" y="4605338"/>
            <a:ext cx="100013" cy="152400"/>
          </a:xfrm>
          <a:prstGeom prst="rect">
            <a:avLst/>
          </a:prstGeom>
          <a:solidFill>
            <a:srgbClr val="B2061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7463" tIns="0" rIns="17463" bIns="0" rtlCol="0" anchor="ctr"/>
          <a:lstStyle/>
          <a:p>
            <a:pPr marL="0" lv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fld id="{A90694EF-FACF-4DD8-8A2F-EAFC630F3C7E}" type="datetime'''''''''''4'''''''''''''''''''''''''''''''">
              <a:rPr lang="en-US" altLang="en-US" sz="1000" u="none" baseline="0" smtClean="0">
                <a:solidFill>
                  <a:schemeClr val="bg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pPr marL="0" lvl="0" indent="0" algn="ctr" defTabSz="914400" rtl="0" eaLnBrk="1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</a:pPr>
              <a:t>4</a:t>
            </a:fld>
            <a:endParaRPr kumimoji="0" lang="en-US" sz="1000" b="0" i="0" u="none" cap="none" baseline="0" dirty="0">
              <a:solidFill>
                <a:schemeClr val="bg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25" name="Rectangle 24"/>
          <p:cNvSpPr/>
          <p:nvPr userDrawn="1">
            <p:custDataLst>
              <p:tags r:id="rId19"/>
            </p:custDataLst>
          </p:nvPr>
        </p:nvSpPr>
        <p:spPr bwMode="auto">
          <a:xfrm>
            <a:off x="2354263" y="5665788"/>
            <a:ext cx="27305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lvl="0" algn="ctr">
              <a:spcBef>
                <a:spcPct val="0"/>
              </a:spcBef>
              <a:spcAft>
                <a:spcPct val="0"/>
              </a:spcAft>
            </a:pPr>
            <a:fld id="{194E5500-C832-4DA9-A519-FC67140111A6}" type="datetime'''2''''0''''''1''''''''''''''2'''''''''">
              <a:rPr lang="en-US" altLang="en-US" sz="1000" b="1" u="none" baseline="0" smtClean="0">
                <a:solidFill>
                  <a:srgbClr val="262626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pPr lvl="0" algn="ctr">
                <a:spcBef>
                  <a:spcPct val="0"/>
                </a:spcBef>
                <a:spcAft>
                  <a:spcPct val="0"/>
                </a:spcAft>
              </a:pPr>
              <a:t>2012</a:t>
            </a:fld>
            <a:endParaRPr kumimoji="0" lang="en-US" sz="1000" b="1" i="0" u="none" cap="none" baseline="0" dirty="0">
              <a:solidFill>
                <a:srgbClr val="262626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27" name="Rectangle 26"/>
          <p:cNvSpPr/>
          <p:nvPr userDrawn="1">
            <p:custDataLst>
              <p:tags r:id="rId20"/>
            </p:custDataLst>
          </p:nvPr>
        </p:nvSpPr>
        <p:spPr bwMode="gray">
          <a:xfrm>
            <a:off x="2625725" y="4691063"/>
            <a:ext cx="100013" cy="152400"/>
          </a:xfrm>
          <a:prstGeom prst="rect">
            <a:avLst/>
          </a:prstGeom>
          <a:solidFill>
            <a:srgbClr val="C032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7463" tIns="0" rIns="17463" bIns="0" rtlCol="0" anchor="ctr"/>
          <a:lstStyle/>
          <a:p>
            <a:pPr marL="0" lv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fld id="{65F44F3F-40AB-43CC-BADF-CEA1835788C1}" type="datetime'''''''''''''''''''''''''''''''4'''''''''''''''">
              <a:rPr lang="en-US" altLang="en-US" sz="1000" u="none" baseline="0" smtClean="0">
                <a:solidFill>
                  <a:schemeClr val="bg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pPr marL="0" lvl="0" indent="0" algn="ctr" defTabSz="914400" rtl="0" eaLnBrk="1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</a:pPr>
              <a:t>4</a:t>
            </a:fld>
            <a:endParaRPr kumimoji="0" lang="en-US" sz="1000" b="0" i="0" u="none" cap="none" baseline="0" dirty="0">
              <a:solidFill>
                <a:schemeClr val="bg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20" name="Rectangle 19"/>
          <p:cNvSpPr/>
          <p:nvPr userDrawn="1">
            <p:custDataLst>
              <p:tags r:id="rId21"/>
            </p:custDataLst>
          </p:nvPr>
        </p:nvSpPr>
        <p:spPr bwMode="gray">
          <a:xfrm>
            <a:off x="1112838" y="3938588"/>
            <a:ext cx="100013" cy="152400"/>
          </a:xfrm>
          <a:prstGeom prst="rect">
            <a:avLst/>
          </a:prstGeom>
          <a:solidFill>
            <a:srgbClr val="C032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7463" tIns="0" rIns="17463" bIns="0" rtlCol="0" anchor="ctr"/>
          <a:lstStyle/>
          <a:p>
            <a:pPr marL="0" lv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fld id="{52440339-A885-4705-84C2-E2A91F386ACB}" type="datetime'''''''''5'''''">
              <a:rPr lang="en-US" altLang="en-US" sz="1000" u="none" baseline="0" smtClean="0">
                <a:solidFill>
                  <a:schemeClr val="bg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pPr marL="0" lvl="0" indent="0" algn="ctr" defTabSz="914400" rtl="0" eaLnBrk="1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</a:pPr>
              <a:t>5</a:t>
            </a:fld>
            <a:endParaRPr kumimoji="0" lang="en-US" sz="1000" b="0" i="0" u="none" cap="none" baseline="0" dirty="0">
              <a:solidFill>
                <a:schemeClr val="bg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26" name="Rectangle 25"/>
          <p:cNvSpPr/>
          <p:nvPr userDrawn="1">
            <p:custDataLst>
              <p:tags r:id="rId22"/>
            </p:custDataLst>
          </p:nvPr>
        </p:nvSpPr>
        <p:spPr bwMode="gray">
          <a:xfrm>
            <a:off x="2408238" y="4538663"/>
            <a:ext cx="16510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7463" tIns="0" rIns="17463" bIns="0" rtlCol="0" anchor="b"/>
          <a:lstStyle/>
          <a:p>
            <a:pPr lvl="0" algn="ctr">
              <a:spcBef>
                <a:spcPct val="0"/>
              </a:spcBef>
              <a:spcAft>
                <a:spcPct val="0"/>
              </a:spcAft>
            </a:pPr>
            <a:fld id="{1CF40E85-3898-4BF0-B89F-096E9E1D130B}" type="datetime'4''''''''''''''0'''''''''''''''''''''''''''''''''''''''''''">
              <a:rPr lang="en-US" altLang="en-US" sz="1000" b="1" u="none" baseline="0" smtClean="0">
                <a:solidFill>
                  <a:srgbClr val="262626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pPr lvl="0" algn="ctr">
                <a:spcBef>
                  <a:spcPct val="0"/>
                </a:spcBef>
                <a:spcAft>
                  <a:spcPct val="0"/>
                </a:spcAft>
              </a:pPr>
              <a:t>40</a:t>
            </a:fld>
            <a:endParaRPr kumimoji="0" lang="en-US" sz="1000" b="1" i="0" u="none" cap="none" baseline="0" dirty="0">
              <a:solidFill>
                <a:srgbClr val="262626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23" name="Rectangle 22"/>
          <p:cNvSpPr/>
          <p:nvPr userDrawn="1">
            <p:custDataLst>
              <p:tags r:id="rId23"/>
            </p:custDataLst>
          </p:nvPr>
        </p:nvSpPr>
        <p:spPr bwMode="gray">
          <a:xfrm>
            <a:off x="3584575" y="4691063"/>
            <a:ext cx="100013" cy="152400"/>
          </a:xfrm>
          <a:prstGeom prst="rect">
            <a:avLst/>
          </a:prstGeom>
          <a:solidFill>
            <a:srgbClr val="ED7D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7463" tIns="0" rIns="17463" bIns="0" rtlCol="0" anchor="ctr"/>
          <a:lstStyle/>
          <a:p>
            <a:pPr marL="0" lv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fld id="{E0B4B59B-CA4E-4B92-8958-62AAF088D240}" type="datetime'''''''''''''''''''''''''''''''''''''4'''''''''''''">
              <a:rPr lang="en-US" altLang="en-US" sz="1000" u="none" baseline="0" smtClean="0">
                <a:solidFill>
                  <a:schemeClr val="bg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pPr marL="0" lvl="0" indent="0" algn="ctr" defTabSz="914400" rtl="0" eaLnBrk="1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</a:pPr>
              <a:t>4</a:t>
            </a:fld>
            <a:endParaRPr kumimoji="0" lang="en-US" sz="1000" b="0" i="0" u="none" cap="none" baseline="0" dirty="0">
              <a:solidFill>
                <a:schemeClr val="bg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28" name="Rectangle 27"/>
          <p:cNvSpPr/>
          <p:nvPr userDrawn="1">
            <p:custDataLst>
              <p:tags r:id="rId24"/>
            </p:custDataLst>
          </p:nvPr>
        </p:nvSpPr>
        <p:spPr bwMode="auto">
          <a:xfrm>
            <a:off x="1025525" y="5665788"/>
            <a:ext cx="27305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lvl="0" algn="ctr">
              <a:spcBef>
                <a:spcPct val="0"/>
              </a:spcBef>
              <a:spcAft>
                <a:spcPct val="0"/>
              </a:spcAft>
            </a:pPr>
            <a:fld id="{36AD0EE5-9BA2-4312-9CFB-AE1573B6E2EA}" type="datetime'''''''''''''''''''''''2''0''''''''1''''''1'''''''''''''''''''">
              <a:rPr lang="en-US" altLang="en-US" sz="1000" b="1" u="none" baseline="0" smtClean="0">
                <a:solidFill>
                  <a:srgbClr val="262626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pPr lvl="0" algn="ctr">
                <a:spcBef>
                  <a:spcPct val="0"/>
                </a:spcBef>
                <a:spcAft>
                  <a:spcPct val="0"/>
                </a:spcAft>
              </a:pPr>
              <a:t>2011</a:t>
            </a:fld>
            <a:endParaRPr kumimoji="0" lang="en-US" sz="1000" b="1" i="0" u="none" cap="none" baseline="0" dirty="0">
              <a:solidFill>
                <a:srgbClr val="262626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29" name="Rectangle 28"/>
          <p:cNvSpPr/>
          <p:nvPr userDrawn="1">
            <p:custDataLst>
              <p:tags r:id="rId25"/>
            </p:custDataLst>
          </p:nvPr>
        </p:nvSpPr>
        <p:spPr bwMode="gray">
          <a:xfrm>
            <a:off x="1079500" y="3784600"/>
            <a:ext cx="16510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7463" tIns="0" rIns="17463" bIns="0" rtlCol="0" anchor="b"/>
          <a:lstStyle/>
          <a:p>
            <a:pPr lvl="0" algn="ctr">
              <a:spcBef>
                <a:spcPct val="0"/>
              </a:spcBef>
              <a:spcAft>
                <a:spcPct val="0"/>
              </a:spcAft>
            </a:pPr>
            <a:fld id="{1D9CC692-BA93-48B6-9738-A3F4779E624C}" type="datetime'''7''5'''''''''''''''''''''''''''''''''''''''''''''">
              <a:rPr lang="en-US" altLang="en-US" sz="1000" b="1" u="none" baseline="0" smtClean="0">
                <a:solidFill>
                  <a:srgbClr val="262626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pPr lvl="0" algn="ctr">
                <a:spcBef>
                  <a:spcPct val="0"/>
                </a:spcBef>
                <a:spcAft>
                  <a:spcPct val="0"/>
                </a:spcAft>
              </a:pPr>
              <a:t>75</a:t>
            </a:fld>
            <a:endParaRPr kumimoji="0" lang="en-US" sz="1000" b="1" i="0" u="none" cap="none" baseline="0" dirty="0">
              <a:solidFill>
                <a:srgbClr val="262626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32" name="Rectangle 31"/>
          <p:cNvSpPr/>
          <p:nvPr userDrawn="1"/>
        </p:nvSpPr>
        <p:spPr>
          <a:xfrm>
            <a:off x="5811838" y="4017963"/>
            <a:ext cx="1014100" cy="440871"/>
          </a:xfrm>
          <a:prstGeom prst="rect">
            <a:avLst/>
          </a:prstGeom>
          <a:pattFill prst="pct60">
            <a:fgClr>
              <a:srgbClr val="F2F2F2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54000" rIns="54000" bIns="54000" rtlCol="0" anchor="ctr"/>
          <a:lstStyle/>
          <a:p>
            <a:pPr algn="ctr"/>
            <a:endParaRPr lang="en-US" sz="9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33" name="Rectangle 32"/>
          <p:cNvSpPr/>
          <p:nvPr userDrawn="1"/>
        </p:nvSpPr>
        <p:spPr>
          <a:xfrm>
            <a:off x="6961188" y="3846513"/>
            <a:ext cx="1522185" cy="7354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54000" rIns="54000" bIns="54000" rtlCol="0" anchor="ctr"/>
          <a:lstStyle/>
          <a:p>
            <a:pPr marL="0" algn="l" defTabSz="914400" rtl="0" eaLnBrk="1" latinLnBrk="0" hangingPunct="1"/>
            <a:r>
              <a:rPr lang="ru-RU" sz="1000" i="1" kern="1200" dirty="0">
                <a:solidFill>
                  <a:srgbClr val="262626"/>
                </a:solidFill>
                <a:latin typeface="+mn-lt"/>
                <a:ea typeface="+mn-ea"/>
                <a:cs typeface="Calibri" panose="020F0502020204030204" pitchFamily="34" charset="0"/>
              </a:rPr>
              <a:t>Скопировать паттерн: </a:t>
            </a:r>
            <a:r>
              <a:rPr lang="en-US" sz="1000" i="1" kern="1200" dirty="0">
                <a:solidFill>
                  <a:srgbClr val="262626"/>
                </a:solidFill>
                <a:latin typeface="+mn-lt"/>
                <a:ea typeface="+mn-ea"/>
                <a:cs typeface="Calibri" panose="020F0502020204030204" pitchFamily="34" charset="0"/>
              </a:rPr>
              <a:t>CTRL SHIFT C  </a:t>
            </a:r>
            <a:r>
              <a:rPr lang="ru-RU" sz="1000" i="1" kern="1200" dirty="0">
                <a:solidFill>
                  <a:srgbClr val="262626"/>
                </a:solidFill>
                <a:latin typeface="+mn-lt"/>
                <a:ea typeface="+mn-ea"/>
                <a:cs typeface="Calibri" panose="020F0502020204030204" pitchFamily="34" charset="0"/>
              </a:rPr>
              <a:t>и </a:t>
            </a:r>
            <a:r>
              <a:rPr lang="en-US" sz="1000" i="1" kern="1200" dirty="0">
                <a:solidFill>
                  <a:srgbClr val="262626"/>
                </a:solidFill>
                <a:latin typeface="+mn-lt"/>
                <a:ea typeface="+mn-ea"/>
                <a:cs typeface="Calibri" panose="020F0502020204030204" pitchFamily="34" charset="0"/>
              </a:rPr>
              <a:t>CTRL SHIFT</a:t>
            </a:r>
            <a:r>
              <a:rPr lang="ru-RU" sz="1000" i="1" kern="1200" dirty="0">
                <a:solidFill>
                  <a:srgbClr val="262626"/>
                </a:solidFill>
                <a:latin typeface="+mn-lt"/>
                <a:ea typeface="+mn-ea"/>
                <a:cs typeface="Calibri" panose="020F0502020204030204" pitchFamily="34" charset="0"/>
              </a:rPr>
              <a:t> </a:t>
            </a:r>
            <a:r>
              <a:rPr lang="en-US" sz="1000" i="1" kern="1200" dirty="0">
                <a:solidFill>
                  <a:srgbClr val="262626"/>
                </a:solidFill>
                <a:latin typeface="+mn-lt"/>
                <a:ea typeface="+mn-ea"/>
                <a:cs typeface="Calibri" panose="020F0502020204030204" pitchFamily="34" charset="0"/>
              </a:rPr>
              <a:t>V</a:t>
            </a:r>
            <a:r>
              <a:rPr lang="ru-RU" sz="1000" i="1" kern="1200" dirty="0">
                <a:solidFill>
                  <a:srgbClr val="262626"/>
                </a:solidFill>
                <a:latin typeface="+mn-lt"/>
                <a:ea typeface="+mn-ea"/>
                <a:cs typeface="Calibri" panose="020F0502020204030204" pitchFamily="34" charset="0"/>
              </a:rPr>
              <a:t> </a:t>
            </a:r>
            <a:endParaRPr lang="en-US" sz="1000" i="1" kern="1200" dirty="0">
              <a:solidFill>
                <a:srgbClr val="262626"/>
              </a:solidFill>
              <a:latin typeface="+mn-lt"/>
              <a:ea typeface="+mn-ea"/>
              <a:cs typeface="Calibri" panose="020F0502020204030204" pitchFamily="34" charset="0"/>
            </a:endParaRPr>
          </a:p>
        </p:txBody>
      </p:sp>
      <p:sp>
        <p:nvSpPr>
          <p:cNvPr id="34" name="Rectangle 33"/>
          <p:cNvSpPr/>
          <p:nvPr userDrawn="1"/>
        </p:nvSpPr>
        <p:spPr>
          <a:xfrm>
            <a:off x="5815013" y="1428750"/>
            <a:ext cx="2724150" cy="29640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54000" rIns="54000" bIns="54000" rtlCol="0" anchor="ctr"/>
          <a:lstStyle/>
          <a:p>
            <a:pPr marL="0" algn="l" defTabSz="914400" rtl="0" eaLnBrk="1" latinLnBrk="0" hangingPunct="1"/>
            <a:r>
              <a:rPr lang="ru-RU" sz="1000" i="1" kern="1200" dirty="0">
                <a:solidFill>
                  <a:srgbClr val="262626"/>
                </a:solidFill>
                <a:latin typeface="+mn-lt"/>
                <a:ea typeface="+mn-ea"/>
                <a:cs typeface="+mn-cs"/>
              </a:rPr>
              <a:t>График</a:t>
            </a:r>
            <a:endParaRPr lang="en-US" sz="1000" i="1" kern="1200" dirty="0">
              <a:solidFill>
                <a:srgbClr val="262626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5" name="Rectangle 34"/>
          <p:cNvSpPr/>
          <p:nvPr userDrawn="1"/>
        </p:nvSpPr>
        <p:spPr>
          <a:xfrm>
            <a:off x="5815013" y="5214938"/>
            <a:ext cx="1522185" cy="85634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54000" rIns="54000" bIns="54000" rtlCol="0" anchor="ctr"/>
          <a:lstStyle/>
          <a:p>
            <a:pPr marL="0" algn="l" defTabSz="914400" rtl="0" eaLnBrk="1" latinLnBrk="0" hangingPunct="1"/>
            <a:r>
              <a:rPr lang="ru-RU" sz="1000" i="1" kern="1200" dirty="0">
                <a:solidFill>
                  <a:srgbClr val="262626"/>
                </a:solidFill>
                <a:latin typeface="+mn-lt"/>
                <a:ea typeface="+mn-ea"/>
                <a:cs typeface="Calibri" panose="020F0502020204030204" pitchFamily="34" charset="0"/>
              </a:rPr>
              <a:t>Оформление заголовков и текстовых блоков зашито в мастер-слайды.</a:t>
            </a:r>
          </a:p>
        </p:txBody>
      </p:sp>
      <p:sp>
        <p:nvSpPr>
          <p:cNvPr id="36" name="Rectangle 35"/>
          <p:cNvSpPr/>
          <p:nvPr userDrawn="1"/>
        </p:nvSpPr>
        <p:spPr>
          <a:xfrm>
            <a:off x="7353300" y="5214938"/>
            <a:ext cx="2057855" cy="85634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54000" rIns="54000" bIns="54000" rtlCol="0" anchor="ctr"/>
          <a:lstStyle/>
          <a:p>
            <a:pPr marL="0" algn="l" defTabSz="914400" rtl="0" eaLnBrk="1" latinLnBrk="0" hangingPunct="1"/>
            <a:r>
              <a:rPr lang="ru-RU" sz="1000" i="1" kern="1200" dirty="0">
                <a:solidFill>
                  <a:srgbClr val="262626"/>
                </a:solidFill>
                <a:latin typeface="+mn-lt"/>
                <a:ea typeface="+mn-ea"/>
                <a:cs typeface="Calibri" panose="020F0502020204030204" pitchFamily="34" charset="0"/>
              </a:rPr>
              <a:t>КАК вставлять текст </a:t>
            </a:r>
            <a:r>
              <a:rPr lang="en-US" sz="1000" i="1" kern="1200" dirty="0">
                <a:solidFill>
                  <a:srgbClr val="262626"/>
                </a:solidFill>
                <a:latin typeface="+mn-lt"/>
                <a:ea typeface="+mn-ea"/>
                <a:cs typeface="Calibri" panose="020F0502020204030204" pitchFamily="34" charset="0"/>
              </a:rPr>
              <a:t> </a:t>
            </a:r>
            <a:r>
              <a:rPr lang="ru-RU" sz="1000" i="1" kern="1200" dirty="0">
                <a:solidFill>
                  <a:srgbClr val="262626"/>
                </a:solidFill>
                <a:latin typeface="+mn-lt"/>
                <a:ea typeface="+mn-ea"/>
                <a:cs typeface="Calibri" panose="020F0502020204030204" pitchFamily="34" charset="0"/>
              </a:rPr>
              <a:t>в пустые боксы чтобы сохранить стиль: </a:t>
            </a:r>
            <a:r>
              <a:rPr lang="ru-RU" sz="1000" b="1" i="1" kern="1200" dirty="0">
                <a:solidFill>
                  <a:srgbClr val="262626"/>
                </a:solidFill>
                <a:latin typeface="+mn-lt"/>
                <a:ea typeface="+mn-ea"/>
                <a:cs typeface="Calibri" panose="020F0502020204030204" pitchFamily="34" charset="0"/>
              </a:rPr>
              <a:t>ВСТАВИТЬ –</a:t>
            </a:r>
            <a:r>
              <a:rPr lang="en-US" sz="1000" b="1" i="1" kern="1200" dirty="0">
                <a:solidFill>
                  <a:srgbClr val="262626"/>
                </a:solidFill>
                <a:latin typeface="+mn-lt"/>
                <a:ea typeface="+mn-ea"/>
                <a:cs typeface="Calibri" panose="020F0502020204030204" pitchFamily="34" charset="0"/>
              </a:rPr>
              <a:t>TEXT ONLY</a:t>
            </a:r>
            <a:endParaRPr lang="ru-RU" sz="1000" b="1" i="1" kern="1200" dirty="0">
              <a:solidFill>
                <a:srgbClr val="262626"/>
              </a:solidFill>
              <a:latin typeface="+mn-lt"/>
              <a:ea typeface="+mn-ea"/>
              <a:cs typeface="Calibri" panose="020F0502020204030204" pitchFamily="34" charset="0"/>
            </a:endParaRPr>
          </a:p>
        </p:txBody>
      </p:sp>
      <p:graphicFrame>
        <p:nvGraphicFramePr>
          <p:cNvPr id="40" name="Object 39"/>
          <p:cNvGraphicFramePr>
            <a:graphicFrameLocks/>
          </p:cNvGraphicFramePr>
          <p:nvPr userDrawn="1">
            <p:custDataLst>
              <p:tags r:id="rId26"/>
            </p:custDataLst>
            <p:extLst>
              <p:ext uri="{D42A27DB-BD31-4B8C-83A1-F6EECF244321}">
                <p14:modId xmlns:p14="http://schemas.microsoft.com/office/powerpoint/2010/main" val="814151049"/>
              </p:ext>
            </p:extLst>
          </p:nvPr>
        </p:nvGraphicFramePr>
        <p:xfrm>
          <a:off x="5676900" y="1866900"/>
          <a:ext cx="2962343" cy="17336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hart" r:id="rId35" imgW="2962343" imgH="1733640" progId="MSGraph.Chart.8">
                  <p:embed followColorScheme="full"/>
                </p:oleObj>
              </mc:Choice>
              <mc:Fallback>
                <p:oleObj name="Chart" r:id="rId35" imgW="2962343" imgH="1733640" progId="MSGraph.Chart.8">
                  <p:embed followColorScheme="full"/>
                  <p:pic>
                    <p:nvPicPr>
                      <p:cNvPr id="0" name="Picture 521"/>
                      <p:cNvPicPr>
                        <a:picLocks noChangeArrowheads="1"/>
                      </p:cNvPicPr>
                      <p:nvPr/>
                    </p:nvPicPr>
                    <p:blipFill>
                      <a:blip r:embed="rId3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76900" y="1866900"/>
                        <a:ext cx="2962343" cy="173364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2" name="Rectangle 41"/>
          <p:cNvSpPr/>
          <p:nvPr userDrawn="1">
            <p:custDataLst>
              <p:tags r:id="rId27"/>
            </p:custDataLst>
          </p:nvPr>
        </p:nvSpPr>
        <p:spPr bwMode="auto">
          <a:xfrm>
            <a:off x="7056438" y="3571875"/>
            <a:ext cx="222250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marL="0" lv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fld id="{F281FFC4-CD5E-4F67-92C2-7A3E892DF8A0}" type="datetime'''''''''2''''''''''''0''''''''''''''''1''''''7'''''''''''''''">
              <a:rPr lang="en-US" altLang="en-US" sz="900" b="1" u="none" baseline="0" smtClean="0">
                <a:solidFill>
                  <a:srgbClr val="262626"/>
                </a:solidFill>
                <a:effectLst/>
                <a:latin typeface="+mn-lt"/>
                <a:ea typeface="+mn-ea"/>
                <a:cs typeface="+mn-cs"/>
                <a:sym typeface="+mn-lt"/>
              </a:rPr>
              <a:pPr marL="0" lvl="0" indent="0" algn="ctr" defTabSz="914400" rtl="0" eaLnBrk="1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</a:pPr>
              <a:t>2017</a:t>
            </a:fld>
            <a:endParaRPr kumimoji="0" lang="en-US" sz="900" b="1" i="0" u="none" cap="none" baseline="0" dirty="0">
              <a:solidFill>
                <a:srgbClr val="262626"/>
              </a:solidFill>
              <a:latin typeface="+mn-lt"/>
              <a:ea typeface="+mn-ea"/>
              <a:cs typeface="+mn-cs"/>
              <a:sym typeface="+mn-lt"/>
            </a:endParaRPr>
          </a:p>
        </p:txBody>
      </p:sp>
      <p:sp>
        <p:nvSpPr>
          <p:cNvPr id="41" name="Rectangle 40"/>
          <p:cNvSpPr/>
          <p:nvPr userDrawn="1">
            <p:custDataLst>
              <p:tags r:id="rId28"/>
            </p:custDataLst>
          </p:nvPr>
        </p:nvSpPr>
        <p:spPr bwMode="auto">
          <a:xfrm>
            <a:off x="7961313" y="3571875"/>
            <a:ext cx="222250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marL="0" lv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fld id="{BC84417D-E12A-4B90-93C0-55B743D088B5}" type="datetime'''''''''''''''''''''''''''''''2''''0''''''''''1''''8'">
              <a:rPr lang="en-US" altLang="en-US" sz="900" b="1" u="none" baseline="0" smtClean="0">
                <a:solidFill>
                  <a:srgbClr val="262626"/>
                </a:solidFill>
                <a:effectLst/>
                <a:latin typeface="+mn-lt"/>
                <a:ea typeface="+mn-ea"/>
                <a:cs typeface="+mn-cs"/>
                <a:sym typeface="+mn-lt"/>
              </a:rPr>
              <a:pPr marL="0" lvl="0" indent="0" algn="ctr" defTabSz="914400" rtl="0" eaLnBrk="1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</a:pPr>
              <a:t>2018</a:t>
            </a:fld>
            <a:endParaRPr kumimoji="0" lang="en-US" sz="900" b="1" i="0" u="none" cap="none" baseline="0" dirty="0">
              <a:solidFill>
                <a:srgbClr val="262626"/>
              </a:solidFill>
              <a:latin typeface="+mn-lt"/>
              <a:ea typeface="+mn-ea"/>
              <a:cs typeface="+mn-cs"/>
              <a:sym typeface="+mn-lt"/>
            </a:endParaRPr>
          </a:p>
        </p:txBody>
      </p:sp>
      <p:sp>
        <p:nvSpPr>
          <p:cNvPr id="43" name="Rectangle 42"/>
          <p:cNvSpPr/>
          <p:nvPr userDrawn="1">
            <p:custDataLst>
              <p:tags r:id="rId29"/>
            </p:custDataLst>
          </p:nvPr>
        </p:nvSpPr>
        <p:spPr bwMode="auto">
          <a:xfrm>
            <a:off x="6151563" y="3571875"/>
            <a:ext cx="222250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marL="0" lv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fld id="{A23D3593-227C-4595-8D88-99A7839D3F38}" type="datetime'''''''''''''''''''2''''''''''''''''''''01''6'''''">
              <a:rPr lang="en-US" altLang="en-US" sz="900" b="1" u="none" baseline="0" smtClean="0">
                <a:solidFill>
                  <a:srgbClr val="262626"/>
                </a:solidFill>
                <a:effectLst/>
                <a:latin typeface="+mn-lt"/>
                <a:ea typeface="+mn-ea"/>
                <a:cs typeface="+mn-cs"/>
                <a:sym typeface="+mn-lt"/>
              </a:rPr>
              <a:pPr marL="0" lvl="0" indent="0" algn="ctr" defTabSz="914400" rtl="0" eaLnBrk="1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</a:pPr>
              <a:t>2016</a:t>
            </a:fld>
            <a:endParaRPr kumimoji="0" lang="en-US" sz="900" b="1" i="0" u="none" cap="none" baseline="0" dirty="0">
              <a:solidFill>
                <a:srgbClr val="262626"/>
              </a:solidFill>
              <a:latin typeface="+mn-lt"/>
              <a:ea typeface="+mn-ea"/>
              <a:cs typeface="+mn-cs"/>
              <a:sym typeface="+mn-lt"/>
            </a:endParaRPr>
          </a:p>
        </p:txBody>
      </p:sp>
      <p:grpSp>
        <p:nvGrpSpPr>
          <p:cNvPr id="44" name="Group 43"/>
          <p:cNvGrpSpPr/>
          <p:nvPr userDrawn="1"/>
        </p:nvGrpSpPr>
        <p:grpSpPr>
          <a:xfrm>
            <a:off x="5795963" y="4987510"/>
            <a:ext cx="3614737" cy="45719"/>
            <a:chOff x="495300" y="1828800"/>
            <a:chExt cx="3614737" cy="45719"/>
          </a:xfrm>
        </p:grpSpPr>
        <p:sp>
          <p:nvSpPr>
            <p:cNvPr id="45" name="Rectangle 44"/>
            <p:cNvSpPr/>
            <p:nvPr userDrawn="1"/>
          </p:nvSpPr>
          <p:spPr>
            <a:xfrm>
              <a:off x="495300" y="1828800"/>
              <a:ext cx="1127023" cy="45719"/>
            </a:xfrm>
            <a:prstGeom prst="rect">
              <a:avLst/>
            </a:prstGeom>
            <a:solidFill>
              <a:srgbClr val="EF1927"/>
            </a:solidFill>
            <a:ln w="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US" sz="900" b="0" i="0" dirty="0">
                <a:solidFill>
                  <a:srgbClr val="FFFFFF"/>
                </a:solidFill>
                <a:latin typeface="+mn-lt"/>
              </a:endParaRPr>
            </a:p>
          </p:txBody>
        </p:sp>
        <p:cxnSp>
          <p:nvCxnSpPr>
            <p:cNvPr id="46" name="Straight Connector 45"/>
            <p:cNvCxnSpPr/>
            <p:nvPr userDrawn="1"/>
          </p:nvCxnSpPr>
          <p:spPr>
            <a:xfrm>
              <a:off x="495300" y="1828800"/>
              <a:ext cx="3614737" cy="0"/>
            </a:xfrm>
            <a:prstGeom prst="line">
              <a:avLst/>
            </a:prstGeom>
            <a:ln w="15875">
              <a:solidFill>
                <a:srgbClr val="59595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9" name="TextBox 48"/>
          <p:cNvSpPr txBox="1"/>
          <p:nvPr userDrawn="1"/>
        </p:nvSpPr>
        <p:spPr>
          <a:xfrm>
            <a:off x="5791200" y="4737602"/>
            <a:ext cx="3712029" cy="252540"/>
          </a:xfrm>
          <a:prstGeom prst="rect">
            <a:avLst/>
          </a:prstGeom>
          <a:noFill/>
          <a:ln w="0"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0">
                <a:solidFill>
                  <a:srgbClr val="FFFFFF"/>
                </a:solidFill>
              </a14:hiddenLine>
            </a:ext>
          </a:extLst>
        </p:spPr>
        <p:txBody>
          <a:bodyPr wrap="square" lIns="0" tIns="45720" rIns="82296" bIns="45720" rtlCol="0">
            <a:noAutofit/>
          </a:bodyPr>
          <a:lstStyle/>
          <a:p>
            <a:pPr algn="l">
              <a:spcAft>
                <a:spcPts val="600"/>
              </a:spcAft>
              <a:buClr>
                <a:srgbClr val="000000"/>
              </a:buClr>
            </a:pPr>
            <a:r>
              <a:rPr lang="ru-RU" sz="1400" b="1" i="0" dirty="0">
                <a:solidFill>
                  <a:srgbClr val="262626"/>
                </a:solidFill>
                <a:latin typeface="+mn-lt"/>
                <a:cs typeface="Calibri" panose="020F0502020204030204" pitchFamily="34" charset="0"/>
              </a:rPr>
              <a:t>Комментарий</a:t>
            </a:r>
            <a:endParaRPr lang="en-US" sz="1400" b="1" i="0" dirty="0">
              <a:solidFill>
                <a:srgbClr val="262626"/>
              </a:solidFill>
              <a:latin typeface="+mn-lt"/>
              <a:cs typeface="Calibri" panose="020F0502020204030204" pitchFamily="34" charset="0"/>
            </a:endParaRPr>
          </a:p>
        </p:txBody>
      </p:sp>
      <p:sp>
        <p:nvSpPr>
          <p:cNvPr id="48" name="Rectangle 47"/>
          <p:cNvSpPr/>
          <p:nvPr userDrawn="1"/>
        </p:nvSpPr>
        <p:spPr>
          <a:xfrm>
            <a:off x="5815013" y="3749200"/>
            <a:ext cx="2724150" cy="29640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54000" rIns="54000" bIns="54000" rtlCol="0" anchor="ctr"/>
          <a:lstStyle/>
          <a:p>
            <a:pPr marL="0" algn="l" defTabSz="914400" rtl="0" eaLnBrk="1" latinLnBrk="0" hangingPunct="1"/>
            <a:r>
              <a:rPr lang="ru-RU" sz="1000" i="1" kern="1200" dirty="0">
                <a:solidFill>
                  <a:srgbClr val="262626"/>
                </a:solidFill>
                <a:latin typeface="+mn-lt"/>
                <a:ea typeface="+mn-ea"/>
                <a:cs typeface="+mn-cs"/>
              </a:rPr>
              <a:t>Паттерн для прогноза</a:t>
            </a:r>
            <a:endParaRPr lang="en-US" sz="1000" i="1" kern="1200" dirty="0">
              <a:solidFill>
                <a:srgbClr val="262626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50" name="Rectangle 49"/>
          <p:cNvSpPr/>
          <p:nvPr userDrawn="1"/>
        </p:nvSpPr>
        <p:spPr>
          <a:xfrm>
            <a:off x="5815013" y="3967757"/>
            <a:ext cx="1010925" cy="29640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54000" rIns="54000" bIns="54000" rtlCol="0" anchor="ctr"/>
          <a:lstStyle/>
          <a:p>
            <a:pPr marL="0" algn="r" defTabSz="914400" rtl="0" eaLnBrk="1" latinLnBrk="0" hangingPunct="1"/>
            <a:r>
              <a:rPr lang="ru-RU" sz="1000" i="1" kern="1200" dirty="0">
                <a:solidFill>
                  <a:srgbClr val="262626"/>
                </a:solidFill>
                <a:latin typeface="+mn-lt"/>
                <a:ea typeface="+mn-ea"/>
                <a:cs typeface="+mn-cs"/>
              </a:rPr>
              <a:t>Прогноз</a:t>
            </a:r>
            <a:endParaRPr lang="en-US" sz="1000" i="1" kern="1200" dirty="0">
              <a:solidFill>
                <a:srgbClr val="262626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52" name="Rectangle 51"/>
          <p:cNvSpPr/>
          <p:nvPr userDrawn="1"/>
        </p:nvSpPr>
        <p:spPr>
          <a:xfrm>
            <a:off x="7605197" y="1651386"/>
            <a:ext cx="1010925" cy="29640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54000" rIns="54000" bIns="54000" rtlCol="0" anchor="ctr"/>
          <a:lstStyle/>
          <a:p>
            <a:pPr marL="0" algn="r" defTabSz="914400" rtl="0" eaLnBrk="1" latinLnBrk="0" hangingPunct="1"/>
            <a:r>
              <a:rPr lang="ru-RU" sz="1000" i="1" kern="1200" dirty="0">
                <a:solidFill>
                  <a:srgbClr val="262626"/>
                </a:solidFill>
                <a:latin typeface="+mn-lt"/>
                <a:ea typeface="+mn-ea"/>
                <a:cs typeface="+mn-cs"/>
              </a:rPr>
              <a:t>Прогноз</a:t>
            </a:r>
            <a:endParaRPr lang="en-US" sz="1000" i="1" kern="1200" dirty="0">
              <a:solidFill>
                <a:srgbClr val="262626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dirty="0"/>
              <a:t>Заголовок слайда может занимать одну или две строки</a:t>
            </a:r>
            <a:endParaRPr lang="en-US" dirty="0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947E814-4AB5-43B9-BC8D-2007312F400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463043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Одна колон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 userDrawn="1">
            <p:ph type="title" hasCustomPrompt="1"/>
          </p:nvPr>
        </p:nvSpPr>
        <p:spPr/>
        <p:txBody>
          <a:bodyPr/>
          <a:lstStyle/>
          <a:p>
            <a:r>
              <a:rPr lang="ru-RU" dirty="0"/>
              <a:t>Заголовок слайда может занимать одну или две строки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 userDrawn="1">
            <p:ph type="sldNum" sz="quarter" idx="14"/>
          </p:nvPr>
        </p:nvSpPr>
        <p:spPr/>
        <p:txBody>
          <a:bodyPr/>
          <a:lstStyle/>
          <a:p>
            <a:fld id="{C947E814-4AB5-43B9-BC8D-2007312F4001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406347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Одна колон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 userDrawn="1">
            <p:ph type="title" hasCustomPrompt="1"/>
          </p:nvPr>
        </p:nvSpPr>
        <p:spPr/>
        <p:txBody>
          <a:bodyPr/>
          <a:lstStyle/>
          <a:p>
            <a:r>
              <a:rPr lang="ru-RU" dirty="0"/>
              <a:t>Заголовок слайда может занимать одну или две строки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 userDrawn="1">
            <p:ph type="sldNum" sz="quarter" idx="14"/>
          </p:nvPr>
        </p:nvSpPr>
        <p:spPr/>
        <p:txBody>
          <a:bodyPr/>
          <a:lstStyle/>
          <a:p>
            <a:fld id="{C947E814-4AB5-43B9-BC8D-2007312F4001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718329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График и комментари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 hidden="1"/>
          <p:cNvGraphicFramePr>
            <a:graphicFrameLocks noChangeAspect="1"/>
          </p:cNvGraphicFramePr>
          <p:nvPr userDrawn="1">
            <p:custDataLst>
              <p:tags r:id="rId1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360" imgH="360" progId="">
                  <p:embed/>
                </p:oleObj>
              </mc:Choice>
              <mc:Fallback>
                <p:oleObj name="think-cell Slide" r:id="rId3" imgW="360" imgH="360" progId="">
                  <p:embed/>
                  <p:pic>
                    <p:nvPicPr>
                      <p:cNvPr id="0" name="Picture 94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/>
          <p:cNvSpPr/>
          <p:nvPr userDrawn="1"/>
        </p:nvSpPr>
        <p:spPr>
          <a:xfrm>
            <a:off x="4114801" y="1601190"/>
            <a:ext cx="1127023" cy="45719"/>
          </a:xfrm>
          <a:prstGeom prst="rect">
            <a:avLst/>
          </a:prstGeom>
          <a:solidFill>
            <a:srgbClr val="C03228"/>
          </a:solidFill>
          <a:ln w="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900" dirty="0">
              <a:solidFill>
                <a:srgbClr val="FFFFFF"/>
              </a:solidFill>
            </a:endParaRPr>
          </a:p>
        </p:txBody>
      </p:sp>
      <p:cxnSp>
        <p:nvCxnSpPr>
          <p:cNvPr id="6" name="Straight Connector 5"/>
          <p:cNvCxnSpPr/>
          <p:nvPr userDrawn="1"/>
        </p:nvCxnSpPr>
        <p:spPr>
          <a:xfrm>
            <a:off x="4114801" y="1601190"/>
            <a:ext cx="5295900" cy="0"/>
          </a:xfrm>
          <a:prstGeom prst="line">
            <a:avLst/>
          </a:prstGeom>
          <a:ln w="15875">
            <a:solidFill>
              <a:srgbClr val="59595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 Placeholder 14"/>
          <p:cNvSpPr>
            <a:spLocks noGrp="1"/>
          </p:cNvSpPr>
          <p:nvPr userDrawn="1">
            <p:ph type="body" sz="quarter" idx="11"/>
          </p:nvPr>
        </p:nvSpPr>
        <p:spPr>
          <a:xfrm>
            <a:off x="4114801" y="1320942"/>
            <a:ext cx="5295900" cy="306388"/>
          </a:xfrm>
        </p:spPr>
        <p:txBody>
          <a:bodyPr lIns="0" anchor="ctr" anchorCtr="0">
            <a:normAutofit/>
          </a:bodyPr>
          <a:lstStyle>
            <a:lvl1pPr>
              <a:defRPr sz="1400">
                <a:latin typeface="+mn-lt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0" name="Rectangle 9"/>
          <p:cNvSpPr/>
          <p:nvPr userDrawn="1"/>
        </p:nvSpPr>
        <p:spPr>
          <a:xfrm>
            <a:off x="418213" y="1596871"/>
            <a:ext cx="1127023" cy="45719"/>
          </a:xfrm>
          <a:prstGeom prst="rect">
            <a:avLst/>
          </a:prstGeom>
          <a:solidFill>
            <a:srgbClr val="C03228"/>
          </a:solidFill>
          <a:ln w="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900" dirty="0">
              <a:solidFill>
                <a:srgbClr val="FFFFFF"/>
              </a:solidFill>
            </a:endParaRPr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418213" y="1596871"/>
            <a:ext cx="3304068" cy="0"/>
          </a:xfrm>
          <a:prstGeom prst="line">
            <a:avLst/>
          </a:prstGeom>
          <a:ln w="15875">
            <a:solidFill>
              <a:srgbClr val="59595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 Placeholder 14"/>
          <p:cNvSpPr>
            <a:spLocks noGrp="1"/>
          </p:cNvSpPr>
          <p:nvPr userDrawn="1">
            <p:ph type="body" sz="quarter" idx="12"/>
          </p:nvPr>
        </p:nvSpPr>
        <p:spPr>
          <a:xfrm>
            <a:off x="418213" y="1316623"/>
            <a:ext cx="3304068" cy="306388"/>
          </a:xfrm>
        </p:spPr>
        <p:txBody>
          <a:bodyPr lIns="0" anchor="ctr" anchorCtr="0">
            <a:normAutofit/>
          </a:bodyPr>
          <a:lstStyle>
            <a:lvl1pPr>
              <a:defRPr sz="1400">
                <a:latin typeface="+mn-lt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" name="Title 2"/>
          <p:cNvSpPr>
            <a:spLocks noGrp="1"/>
          </p:cNvSpPr>
          <p:nvPr userDrawn="1">
            <p:ph type="title" hasCustomPrompt="1"/>
          </p:nvPr>
        </p:nvSpPr>
        <p:spPr/>
        <p:txBody>
          <a:bodyPr wrap="square"/>
          <a:lstStyle/>
          <a:p>
            <a:r>
              <a:rPr lang="ru-RU" dirty="0"/>
              <a:t>Заголовок слайда может занимать одну или две строки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 userDrawn="1">
            <p:ph type="sldNum" sz="quarter" idx="15"/>
          </p:nvPr>
        </p:nvSpPr>
        <p:spPr/>
        <p:txBody>
          <a:bodyPr/>
          <a:lstStyle/>
          <a:p>
            <a:fld id="{C947E814-4AB5-43B9-BC8D-2007312F4001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026024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Object 11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987672666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360" imgH="360" progId="">
                  <p:embed/>
                </p:oleObj>
              </mc:Choice>
              <mc:Fallback>
                <p:oleObj name="think-cell Slide" r:id="rId3" imgW="360" imgH="360" progId="">
                  <p:embed/>
                  <p:pic>
                    <p:nvPicPr>
                      <p:cNvPr id="0" name="Picture 16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0793"/>
          <a:stretch/>
        </p:blipFill>
        <p:spPr>
          <a:xfrm>
            <a:off x="1697713" y="-16330"/>
            <a:ext cx="8208287" cy="6874329"/>
          </a:xfrm>
          <a:prstGeom prst="rect">
            <a:avLst/>
          </a:prstGeom>
        </p:spPr>
      </p:pic>
      <p:sp>
        <p:nvSpPr>
          <p:cNvPr id="6" name="Freeform 5"/>
          <p:cNvSpPr/>
          <p:nvPr userDrawn="1"/>
        </p:nvSpPr>
        <p:spPr>
          <a:xfrm>
            <a:off x="0" y="-9236"/>
            <a:ext cx="7068131" cy="6867236"/>
          </a:xfrm>
          <a:custGeom>
            <a:avLst/>
            <a:gdLst>
              <a:gd name="connsiteX0" fmla="*/ 5806440 w 5806440"/>
              <a:gd name="connsiteY0" fmla="*/ 0 h 6903720"/>
              <a:gd name="connsiteX1" fmla="*/ 4099560 w 5806440"/>
              <a:gd name="connsiteY1" fmla="*/ 6903720 h 6903720"/>
              <a:gd name="connsiteX2" fmla="*/ 0 w 5806440"/>
              <a:gd name="connsiteY2" fmla="*/ 6903720 h 6903720"/>
              <a:gd name="connsiteX3" fmla="*/ 0 w 5806440"/>
              <a:gd name="connsiteY3" fmla="*/ 30480 h 6903720"/>
              <a:gd name="connsiteX4" fmla="*/ 5806440 w 5806440"/>
              <a:gd name="connsiteY4" fmla="*/ 0 h 6903720"/>
              <a:gd name="connsiteX0" fmla="*/ 5806440 w 5806440"/>
              <a:gd name="connsiteY0" fmla="*/ 4435 h 6908155"/>
              <a:gd name="connsiteX1" fmla="*/ 4099560 w 5806440"/>
              <a:gd name="connsiteY1" fmla="*/ 6908155 h 6908155"/>
              <a:gd name="connsiteX2" fmla="*/ 0 w 5806440"/>
              <a:gd name="connsiteY2" fmla="*/ 6908155 h 6908155"/>
              <a:gd name="connsiteX3" fmla="*/ 3238 w 5806440"/>
              <a:gd name="connsiteY3" fmla="*/ 0 h 6908155"/>
              <a:gd name="connsiteX4" fmla="*/ 5806440 w 5806440"/>
              <a:gd name="connsiteY4" fmla="*/ 4435 h 6908155"/>
              <a:gd name="connsiteX0" fmla="*/ 5806440 w 5806440"/>
              <a:gd name="connsiteY0" fmla="*/ 4435 h 6908155"/>
              <a:gd name="connsiteX1" fmla="*/ 4099560 w 5806440"/>
              <a:gd name="connsiteY1" fmla="*/ 6908155 h 6908155"/>
              <a:gd name="connsiteX2" fmla="*/ 0 w 5806440"/>
              <a:gd name="connsiteY2" fmla="*/ 6908155 h 6908155"/>
              <a:gd name="connsiteX3" fmla="*/ 3238 w 5806440"/>
              <a:gd name="connsiteY3" fmla="*/ 0 h 6908155"/>
              <a:gd name="connsiteX4" fmla="*/ 5806440 w 5806440"/>
              <a:gd name="connsiteY4" fmla="*/ 4435 h 6908155"/>
              <a:gd name="connsiteX0" fmla="*/ 5535226 w 5535226"/>
              <a:gd name="connsiteY0" fmla="*/ 0 h 6918321"/>
              <a:gd name="connsiteX1" fmla="*/ 4099560 w 5535226"/>
              <a:gd name="connsiteY1" fmla="*/ 6918321 h 6918321"/>
              <a:gd name="connsiteX2" fmla="*/ 0 w 5535226"/>
              <a:gd name="connsiteY2" fmla="*/ 6918321 h 6918321"/>
              <a:gd name="connsiteX3" fmla="*/ 3238 w 5535226"/>
              <a:gd name="connsiteY3" fmla="*/ 10166 h 6918321"/>
              <a:gd name="connsiteX4" fmla="*/ 5535226 w 5535226"/>
              <a:gd name="connsiteY4" fmla="*/ 0 h 6918321"/>
              <a:gd name="connsiteX0" fmla="*/ 5273611 w 5273611"/>
              <a:gd name="connsiteY0" fmla="*/ 8998 h 6908155"/>
              <a:gd name="connsiteX1" fmla="*/ 4099560 w 5273611"/>
              <a:gd name="connsiteY1" fmla="*/ 6908155 h 6908155"/>
              <a:gd name="connsiteX2" fmla="*/ 0 w 5273611"/>
              <a:gd name="connsiteY2" fmla="*/ 6908155 h 6908155"/>
              <a:gd name="connsiteX3" fmla="*/ 3238 w 5273611"/>
              <a:gd name="connsiteY3" fmla="*/ 0 h 6908155"/>
              <a:gd name="connsiteX4" fmla="*/ 5273611 w 5273611"/>
              <a:gd name="connsiteY4" fmla="*/ 8998 h 69081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273611" h="6908155">
                <a:moveTo>
                  <a:pt x="5273611" y="8998"/>
                </a:moveTo>
                <a:lnTo>
                  <a:pt x="4099560" y="6908155"/>
                </a:lnTo>
                <a:lnTo>
                  <a:pt x="0" y="6908155"/>
                </a:lnTo>
                <a:cubicBezTo>
                  <a:pt x="1079" y="4605437"/>
                  <a:pt x="2159" y="2302718"/>
                  <a:pt x="3238" y="0"/>
                </a:cubicBezTo>
                <a:lnTo>
                  <a:pt x="5273611" y="899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algn="ctr"/>
            <a:endParaRPr lang="en-US" sz="900" dirty="0">
              <a:solidFill>
                <a:schemeClr val="bg1"/>
              </a:solidFill>
            </a:endParaRPr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0" hasCustomPrompt="1"/>
          </p:nvPr>
        </p:nvSpPr>
        <p:spPr>
          <a:xfrm>
            <a:off x="504535" y="1959296"/>
            <a:ext cx="4769525" cy="1957388"/>
          </a:xfrm>
          <a:prstGeom prst="rect">
            <a:avLst/>
          </a:prstGeom>
          <a:ln w="12700">
            <a:noFill/>
          </a:ln>
          <a:extLst>
            <a:ext uri="{91240B29-F687-4f45-9708-019B960494DF}">
              <a14:hiddenLine xmlns:a14="http://schemas.microsoft.com/office/drawing/2010/main" xmlns="" w="12700">
                <a:solidFill>
                  <a:srgbClr val="595959"/>
                </a:solidFill>
              </a14:hiddenLine>
            </a:ext>
          </a:extLst>
        </p:spPr>
        <p:txBody>
          <a:bodyPr tIns="91440"/>
          <a:lstStyle>
            <a:lvl1pPr>
              <a:lnSpc>
                <a:spcPct val="90000"/>
              </a:lnSpc>
              <a:spcAft>
                <a:spcPts val="0"/>
              </a:spcAft>
              <a:defRPr sz="4000" baseline="0">
                <a:solidFill>
                  <a:srgbClr val="007ABB"/>
                </a:solidFill>
                <a:latin typeface="Proxima Nova Rg" panose="02000506030000020004" pitchFamily="50" charset="0"/>
                <a:cs typeface="Kokila" panose="020B0604020202020204" pitchFamily="34" charset="0"/>
              </a:defRPr>
            </a:lvl1pPr>
          </a:lstStyle>
          <a:p>
            <a:pPr lvl="0"/>
            <a:r>
              <a:rPr lang="ru-RU" dirty="0"/>
              <a:t>Название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504536" y="4175125"/>
            <a:ext cx="4769524" cy="692439"/>
          </a:xfrm>
          <a:prstGeom prst="rect">
            <a:avLst/>
          </a:prstGeom>
        </p:spPr>
        <p:txBody>
          <a:bodyPr/>
          <a:lstStyle>
            <a:lvl1pPr>
              <a:spcAft>
                <a:spcPts val="200"/>
              </a:spcAft>
              <a:defRPr sz="1100" b="0" baseline="0">
                <a:solidFill>
                  <a:srgbClr val="007ABB"/>
                </a:solidFill>
                <a:latin typeface="Arial Narrow" panose="020B0606020202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ru-RU" dirty="0"/>
              <a:t>Подзаголовок</a:t>
            </a:r>
          </a:p>
          <a:p>
            <a:pPr lvl="0"/>
            <a:r>
              <a:rPr lang="ru-RU" dirty="0"/>
              <a:t>–</a:t>
            </a:r>
          </a:p>
          <a:p>
            <a:pPr lvl="0"/>
            <a:r>
              <a:rPr lang="ru-RU" dirty="0"/>
              <a:t>Дата 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486" y="202075"/>
            <a:ext cx="3041904" cy="1383792"/>
          </a:xfrm>
          <a:prstGeom prst="rect">
            <a:avLst/>
          </a:prstGeom>
        </p:spPr>
      </p:pic>
      <p:sp>
        <p:nvSpPr>
          <p:cNvPr id="8" name="Parallelogram 7"/>
          <p:cNvSpPr/>
          <p:nvPr userDrawn="1"/>
        </p:nvSpPr>
        <p:spPr>
          <a:xfrm>
            <a:off x="5379002" y="-10510"/>
            <a:ext cx="1584188" cy="6868510"/>
          </a:xfrm>
          <a:prstGeom prst="parallelogram">
            <a:avLst>
              <a:gd name="adj" fmla="val 92935"/>
            </a:avLst>
          </a:prstGeom>
          <a:solidFill>
            <a:srgbClr val="D9DA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algn="ctr"/>
            <a:endParaRPr lang="en-US" sz="900" dirty="0">
              <a:solidFill>
                <a:schemeClr val="bg1"/>
              </a:solidFill>
            </a:endParaRPr>
          </a:p>
        </p:txBody>
      </p:sp>
      <p:sp>
        <p:nvSpPr>
          <p:cNvPr id="14" name="Parallelogram 13"/>
          <p:cNvSpPr/>
          <p:nvPr userDrawn="1"/>
        </p:nvSpPr>
        <p:spPr>
          <a:xfrm>
            <a:off x="5483943" y="-10510"/>
            <a:ext cx="1584188" cy="6868510"/>
          </a:xfrm>
          <a:prstGeom prst="parallelogram">
            <a:avLst>
              <a:gd name="adj" fmla="val 92935"/>
            </a:avLst>
          </a:prstGeom>
          <a:solidFill>
            <a:srgbClr val="0079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algn="ctr"/>
            <a:endParaRPr lang="en-US" sz="900" dirty="0">
              <a:solidFill>
                <a:schemeClr val="bg1"/>
              </a:solidFill>
            </a:endParaRPr>
          </a:p>
        </p:txBody>
      </p:sp>
      <p:sp>
        <p:nvSpPr>
          <p:cNvPr id="15" name="Parallelogram 14"/>
          <p:cNvSpPr/>
          <p:nvPr userDrawn="1"/>
        </p:nvSpPr>
        <p:spPr>
          <a:xfrm>
            <a:off x="5588884" y="-10510"/>
            <a:ext cx="1584188" cy="6868510"/>
          </a:xfrm>
          <a:prstGeom prst="parallelogram">
            <a:avLst>
              <a:gd name="adj" fmla="val 92935"/>
            </a:avLst>
          </a:prstGeom>
          <a:solidFill>
            <a:srgbClr val="C032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algn="ctr"/>
            <a:endParaRPr lang="en-US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82956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ик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Object 9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075446953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360" imgH="360" progId="">
                  <p:embed/>
                </p:oleObj>
              </mc:Choice>
              <mc:Fallback>
                <p:oleObj name="think-cell Slide" r:id="rId3" imgW="360" imgH="360" progId="">
                  <p:embed/>
                  <p:pic>
                    <p:nvPicPr>
                      <p:cNvPr id="0" name="Picture 14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dirty="0"/>
              <a:t>Заголовок слайда может занимать одну или две строки 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947E814-4AB5-43B9-BC8D-2007312F400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36093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Object 9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665865604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360" imgH="360" progId="">
                  <p:embed/>
                </p:oleObj>
              </mc:Choice>
              <mc:Fallback>
                <p:oleObj name="think-cell Slide" r:id="rId3" imgW="360" imgH="360" progId="">
                  <p:embed/>
                  <p:pic>
                    <p:nvPicPr>
                      <p:cNvPr id="0" name="Picture 17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342069" y="154644"/>
            <a:ext cx="7068632" cy="790769"/>
          </a:xfrm>
        </p:spPr>
        <p:txBody>
          <a:bodyPr/>
          <a:lstStyle/>
          <a:p>
            <a:r>
              <a:rPr lang="ru-RU" dirty="0"/>
              <a:t>Заголовок слайда может занимать одну или две строки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947E814-4AB5-43B9-BC8D-2007312F400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38905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013182264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360" imgH="360" progId="">
                  <p:embed/>
                </p:oleObj>
              </mc:Choice>
              <mc:Fallback>
                <p:oleObj name="think-cell Slide" r:id="rId3" imgW="360" imgH="360" progId="">
                  <p:embed/>
                  <p:pic>
                    <p:nvPicPr>
                      <p:cNvPr id="0" name="Picture 18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dirty="0"/>
              <a:t>Заголовок слайда может занимать одну или две строки 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947E814-4AB5-43B9-BC8D-2007312F400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21598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Одна колон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7990423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360" imgH="360" progId="">
                  <p:embed/>
                </p:oleObj>
              </mc:Choice>
              <mc:Fallback>
                <p:oleObj name="think-cell Slide" r:id="rId3" imgW="360" imgH="360" progId="">
                  <p:embed/>
                  <p:pic>
                    <p:nvPicPr>
                      <p:cNvPr id="0" name="Picture 90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/>
          <p:cNvSpPr/>
          <p:nvPr userDrawn="1"/>
        </p:nvSpPr>
        <p:spPr>
          <a:xfrm>
            <a:off x="495300" y="1572019"/>
            <a:ext cx="1127023" cy="45719"/>
          </a:xfrm>
          <a:prstGeom prst="rect">
            <a:avLst/>
          </a:prstGeom>
          <a:solidFill>
            <a:srgbClr val="C03228"/>
          </a:solidFill>
          <a:ln w="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900" b="0" i="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cxnSp>
        <p:nvCxnSpPr>
          <p:cNvPr id="6" name="Straight Connector 5"/>
          <p:cNvCxnSpPr/>
          <p:nvPr userDrawn="1"/>
        </p:nvCxnSpPr>
        <p:spPr>
          <a:xfrm>
            <a:off x="495300" y="1572019"/>
            <a:ext cx="8915400" cy="0"/>
          </a:xfrm>
          <a:prstGeom prst="line">
            <a:avLst/>
          </a:prstGeom>
          <a:ln w="15875">
            <a:solidFill>
              <a:srgbClr val="1F4E7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 Placeholder 14"/>
          <p:cNvSpPr>
            <a:spLocks noGrp="1"/>
          </p:cNvSpPr>
          <p:nvPr userDrawn="1">
            <p:ph type="body" sz="quarter" idx="11"/>
          </p:nvPr>
        </p:nvSpPr>
        <p:spPr>
          <a:xfrm>
            <a:off x="495300" y="1291771"/>
            <a:ext cx="8915400" cy="306388"/>
          </a:xfrm>
        </p:spPr>
        <p:txBody>
          <a:bodyPr lIns="0" bIns="45720" anchor="ctr" anchorCtr="0">
            <a:normAutofit/>
          </a:bodyPr>
          <a:lstStyle>
            <a:lvl1pPr>
              <a:defRPr sz="1400">
                <a:latin typeface="Arial Narrow" panose="020B060602020203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" name="Title 2"/>
          <p:cNvSpPr>
            <a:spLocks noGrp="1"/>
          </p:cNvSpPr>
          <p:nvPr userDrawn="1">
            <p:ph type="title" hasCustomPrompt="1"/>
          </p:nvPr>
        </p:nvSpPr>
        <p:spPr/>
        <p:txBody>
          <a:bodyPr/>
          <a:lstStyle/>
          <a:p>
            <a:r>
              <a:rPr lang="ru-RU" dirty="0"/>
              <a:t>Заголовок слайда может занимать одну или две строки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 userDrawn="1">
            <p:ph type="sldNum" sz="quarter" idx="14"/>
          </p:nvPr>
        </p:nvSpPr>
        <p:spPr/>
        <p:txBody>
          <a:bodyPr/>
          <a:lstStyle/>
          <a:p>
            <a:fld id="{C947E814-4AB5-43B9-BC8D-2007312F400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59113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Две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7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157080857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360" imgH="360" progId="">
                  <p:embed/>
                </p:oleObj>
              </mc:Choice>
              <mc:Fallback>
                <p:oleObj name="think-cell Slide" r:id="rId3" imgW="360" imgH="360" progId="">
                  <p:embed/>
                  <p:pic>
                    <p:nvPicPr>
                      <p:cNvPr id="0" name="Picture 17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/>
          <p:cNvSpPr/>
          <p:nvPr userDrawn="1"/>
        </p:nvSpPr>
        <p:spPr>
          <a:xfrm>
            <a:off x="495300" y="1702648"/>
            <a:ext cx="1127023" cy="45719"/>
          </a:xfrm>
          <a:prstGeom prst="rect">
            <a:avLst/>
          </a:prstGeom>
          <a:solidFill>
            <a:srgbClr val="C03228"/>
          </a:solidFill>
          <a:ln w="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900" b="0" i="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495300" y="1702648"/>
            <a:ext cx="4229100" cy="0"/>
          </a:xfrm>
          <a:prstGeom prst="line">
            <a:avLst/>
          </a:prstGeom>
          <a:ln w="15875">
            <a:solidFill>
              <a:srgbClr val="59595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 userDrawn="1"/>
        </p:nvSpPr>
        <p:spPr>
          <a:xfrm>
            <a:off x="5181600" y="1702648"/>
            <a:ext cx="1127023" cy="45719"/>
          </a:xfrm>
          <a:prstGeom prst="rect">
            <a:avLst/>
          </a:prstGeom>
          <a:solidFill>
            <a:srgbClr val="C03228"/>
          </a:solidFill>
          <a:ln w="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900" b="0" i="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5181600" y="1702648"/>
            <a:ext cx="4229100" cy="0"/>
          </a:xfrm>
          <a:prstGeom prst="line">
            <a:avLst/>
          </a:prstGeom>
          <a:ln w="15875">
            <a:solidFill>
              <a:srgbClr val="59595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 Placeholder 14"/>
          <p:cNvSpPr>
            <a:spLocks noGrp="1"/>
          </p:cNvSpPr>
          <p:nvPr userDrawn="1">
            <p:ph type="body" sz="quarter" idx="11"/>
          </p:nvPr>
        </p:nvSpPr>
        <p:spPr>
          <a:xfrm>
            <a:off x="495300" y="1422400"/>
            <a:ext cx="4229100" cy="306388"/>
          </a:xfrm>
        </p:spPr>
        <p:txBody>
          <a:bodyPr lIns="0" anchor="ctr" anchorCtr="0">
            <a:normAutofit/>
          </a:bodyPr>
          <a:lstStyle>
            <a:lvl1pPr>
              <a:defRPr sz="1400">
                <a:latin typeface="Arial Narrow" panose="020B060602020203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6" name="Text Placeholder 14"/>
          <p:cNvSpPr>
            <a:spLocks noGrp="1"/>
          </p:cNvSpPr>
          <p:nvPr userDrawn="1">
            <p:ph type="body" sz="quarter" idx="12"/>
          </p:nvPr>
        </p:nvSpPr>
        <p:spPr>
          <a:xfrm>
            <a:off x="5181600" y="1422400"/>
            <a:ext cx="4229100" cy="306388"/>
          </a:xfrm>
        </p:spPr>
        <p:txBody>
          <a:bodyPr lIns="0" anchor="ctr" anchorCtr="0">
            <a:normAutofit/>
          </a:bodyPr>
          <a:lstStyle>
            <a:lvl1pPr>
              <a:defRPr sz="1400">
                <a:latin typeface="Arial Narrow" panose="020B060602020203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" name="Title 2"/>
          <p:cNvSpPr>
            <a:spLocks noGrp="1"/>
          </p:cNvSpPr>
          <p:nvPr userDrawn="1">
            <p:ph type="title" hasCustomPrompt="1"/>
          </p:nvPr>
        </p:nvSpPr>
        <p:spPr/>
        <p:txBody>
          <a:bodyPr/>
          <a:lstStyle/>
          <a:p>
            <a:r>
              <a:rPr lang="ru-RU" dirty="0"/>
              <a:t>Заголовок слайда может занимать одну или две строки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 userDrawn="1">
            <p:ph type="sldNum" sz="quarter" idx="15"/>
          </p:nvPr>
        </p:nvSpPr>
        <p:spPr/>
        <p:txBody>
          <a:bodyPr/>
          <a:lstStyle/>
          <a:p>
            <a:fld id="{C947E814-4AB5-43B9-BC8D-2007312F400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204584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264" userDrawn="1">
          <p15:clr>
            <a:srgbClr val="FBAE40"/>
          </p15:clr>
        </p15:guide>
        <p15:guide id="2" pos="2976" userDrawn="1">
          <p15:clr>
            <a:srgbClr val="FBAE40"/>
          </p15:clr>
        </p15:guide>
        <p15:guide id="3" pos="3120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График и комментари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495300" y="1702648"/>
            <a:ext cx="1127023" cy="45719"/>
          </a:xfrm>
          <a:prstGeom prst="rect">
            <a:avLst/>
          </a:prstGeom>
          <a:solidFill>
            <a:srgbClr val="C03228"/>
          </a:solidFill>
          <a:ln w="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900" b="0" i="0" dirty="0">
              <a:solidFill>
                <a:srgbClr val="FFFFFF"/>
              </a:solidFill>
              <a:latin typeface="+mn-lt"/>
            </a:endParaRPr>
          </a:p>
        </p:txBody>
      </p:sp>
      <p:cxnSp>
        <p:nvCxnSpPr>
          <p:cNvPr id="6" name="Straight Connector 5"/>
          <p:cNvCxnSpPr/>
          <p:nvPr userDrawn="1"/>
        </p:nvCxnSpPr>
        <p:spPr>
          <a:xfrm>
            <a:off x="495300" y="1702648"/>
            <a:ext cx="5295900" cy="0"/>
          </a:xfrm>
          <a:prstGeom prst="line">
            <a:avLst/>
          </a:prstGeom>
          <a:ln w="15875">
            <a:solidFill>
              <a:srgbClr val="59595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 Placeholder 14"/>
          <p:cNvSpPr>
            <a:spLocks noGrp="1"/>
          </p:cNvSpPr>
          <p:nvPr userDrawn="1">
            <p:ph type="body" sz="quarter" idx="11"/>
          </p:nvPr>
        </p:nvSpPr>
        <p:spPr>
          <a:xfrm>
            <a:off x="495300" y="1422400"/>
            <a:ext cx="5295900" cy="306388"/>
          </a:xfrm>
        </p:spPr>
        <p:txBody>
          <a:bodyPr lIns="0" anchor="ctr" anchorCtr="0">
            <a:normAutofit/>
          </a:bodyPr>
          <a:lstStyle>
            <a:lvl1pPr>
              <a:defRPr sz="1400">
                <a:latin typeface="+mn-lt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0" name="Rectangle 9"/>
          <p:cNvSpPr/>
          <p:nvPr userDrawn="1"/>
        </p:nvSpPr>
        <p:spPr>
          <a:xfrm>
            <a:off x="6106632" y="1702648"/>
            <a:ext cx="1127023" cy="45719"/>
          </a:xfrm>
          <a:prstGeom prst="rect">
            <a:avLst/>
          </a:prstGeom>
          <a:solidFill>
            <a:srgbClr val="C03228"/>
          </a:solidFill>
          <a:ln w="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900" b="0" i="0" dirty="0">
              <a:solidFill>
                <a:srgbClr val="FFFFFF"/>
              </a:solidFill>
              <a:latin typeface="+mn-lt"/>
            </a:endParaRPr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6106632" y="1702648"/>
            <a:ext cx="3304068" cy="0"/>
          </a:xfrm>
          <a:prstGeom prst="line">
            <a:avLst/>
          </a:prstGeom>
          <a:ln w="15875">
            <a:solidFill>
              <a:srgbClr val="59595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 Placeholder 14"/>
          <p:cNvSpPr>
            <a:spLocks noGrp="1"/>
          </p:cNvSpPr>
          <p:nvPr userDrawn="1">
            <p:ph type="body" sz="quarter" idx="12"/>
          </p:nvPr>
        </p:nvSpPr>
        <p:spPr>
          <a:xfrm>
            <a:off x="6106632" y="1422400"/>
            <a:ext cx="3304068" cy="306388"/>
          </a:xfrm>
        </p:spPr>
        <p:txBody>
          <a:bodyPr lIns="0" anchor="ctr" anchorCtr="0">
            <a:normAutofit/>
          </a:bodyPr>
          <a:lstStyle>
            <a:lvl1pPr>
              <a:defRPr sz="1400">
                <a:latin typeface="+mn-lt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" name="Title 2"/>
          <p:cNvSpPr>
            <a:spLocks noGrp="1"/>
          </p:cNvSpPr>
          <p:nvPr userDrawn="1">
            <p:ph type="title" hasCustomPrompt="1"/>
          </p:nvPr>
        </p:nvSpPr>
        <p:spPr/>
        <p:txBody>
          <a:bodyPr wrap="square"/>
          <a:lstStyle/>
          <a:p>
            <a:r>
              <a:rPr lang="ru-RU" dirty="0"/>
              <a:t>Заголовок слайда может занимать одну или две строки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 userDrawn="1">
            <p:ph type="sldNum" sz="quarter" idx="15"/>
          </p:nvPr>
        </p:nvSpPr>
        <p:spPr/>
        <p:txBody>
          <a:bodyPr/>
          <a:lstStyle/>
          <a:p>
            <a:fld id="{C947E814-4AB5-43B9-BC8D-2007312F400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12170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ags" Target="../tags/tag2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13" Type="http://schemas.openxmlformats.org/officeDocument/2006/relationships/slideLayout" Target="../slideLayouts/slideLayout22.xml"/><Relationship Id="rId18" Type="http://schemas.openxmlformats.org/officeDocument/2006/relationships/image" Target="../media/image2.jpeg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12" Type="http://schemas.openxmlformats.org/officeDocument/2006/relationships/slideLayout" Target="../slideLayouts/slideLayout21.x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11.xml"/><Relationship Id="rId16" Type="http://schemas.openxmlformats.org/officeDocument/2006/relationships/oleObject" Target="../embeddings/oleObject12.bin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4.xml"/><Relationship Id="rId15" Type="http://schemas.openxmlformats.org/officeDocument/2006/relationships/tags" Target="../tags/tag40.xml"/><Relationship Id="rId10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lowchart: Process 5"/>
          <p:cNvSpPr/>
          <p:nvPr userDrawn="1"/>
        </p:nvSpPr>
        <p:spPr>
          <a:xfrm>
            <a:off x="8978900" y="6578957"/>
            <a:ext cx="927100" cy="279043"/>
          </a:xfrm>
          <a:prstGeom prst="flowChartProcess">
            <a:avLst/>
          </a:prstGeom>
          <a:solidFill>
            <a:srgbClr val="C032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algn="ctr"/>
            <a:endParaRPr lang="en-US" sz="900" dirty="0">
              <a:solidFill>
                <a:schemeClr val="bg1"/>
              </a:solidFill>
            </a:endParaRPr>
          </a:p>
        </p:txBody>
      </p:sp>
      <p:grpSp>
        <p:nvGrpSpPr>
          <p:cNvPr id="5" name="Group 4"/>
          <p:cNvGrpSpPr/>
          <p:nvPr userDrawn="1"/>
        </p:nvGrpSpPr>
        <p:grpSpPr>
          <a:xfrm>
            <a:off x="-3" y="6578957"/>
            <a:ext cx="9410703" cy="279044"/>
            <a:chOff x="-3" y="6578957"/>
            <a:chExt cx="9410703" cy="279044"/>
          </a:xfrm>
        </p:grpSpPr>
        <p:grpSp>
          <p:nvGrpSpPr>
            <p:cNvPr id="3" name="Group 2"/>
            <p:cNvGrpSpPr/>
            <p:nvPr userDrawn="1"/>
          </p:nvGrpSpPr>
          <p:grpSpPr>
            <a:xfrm>
              <a:off x="-3" y="6578959"/>
              <a:ext cx="9284497" cy="279042"/>
              <a:chOff x="-3" y="6578959"/>
              <a:chExt cx="9284497" cy="279042"/>
            </a:xfrm>
          </p:grpSpPr>
          <p:sp>
            <p:nvSpPr>
              <p:cNvPr id="14" name="Parallelogram 13"/>
              <p:cNvSpPr/>
              <p:nvPr userDrawn="1"/>
            </p:nvSpPr>
            <p:spPr>
              <a:xfrm>
                <a:off x="-3" y="6578959"/>
                <a:ext cx="9284497" cy="279042"/>
              </a:xfrm>
              <a:prstGeom prst="parallelogram">
                <a:avLst>
                  <a:gd name="adj" fmla="val 46110"/>
                </a:avLst>
              </a:prstGeom>
              <a:solidFill>
                <a:srgbClr val="EBEBE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54000" tIns="54000" rIns="54000" bIns="54000" rtlCol="0" anchor="ctr"/>
              <a:lstStyle/>
              <a:p>
                <a:pPr algn="ctr"/>
                <a:endParaRPr lang="en-US" sz="9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8" name="Rectangle 17"/>
              <p:cNvSpPr/>
              <p:nvPr userDrawn="1"/>
            </p:nvSpPr>
            <p:spPr>
              <a:xfrm>
                <a:off x="-3" y="6578959"/>
                <a:ext cx="247650" cy="279042"/>
              </a:xfrm>
              <a:prstGeom prst="rect">
                <a:avLst/>
              </a:prstGeom>
              <a:solidFill>
                <a:srgbClr val="EBEBEB"/>
              </a:solidFill>
              <a:ln w="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en-US" sz="900" b="0" i="0" dirty="0">
                  <a:solidFill>
                    <a:srgbClr val="FFFFFF"/>
                  </a:solidFill>
                  <a:latin typeface="Arial" panose="020B0604020202020204" pitchFamily="34" charset="0"/>
                </a:endParaRPr>
              </a:p>
            </p:txBody>
          </p:sp>
        </p:grpSp>
        <p:sp>
          <p:nvSpPr>
            <p:cNvPr id="2" name="Parallelogram 1"/>
            <p:cNvSpPr/>
            <p:nvPr userDrawn="1"/>
          </p:nvSpPr>
          <p:spPr>
            <a:xfrm>
              <a:off x="8724901" y="6578957"/>
              <a:ext cx="685799" cy="279043"/>
            </a:xfrm>
            <a:prstGeom prst="parallelogram">
              <a:avLst>
                <a:gd name="adj" fmla="val 52308"/>
              </a:avLst>
            </a:prstGeom>
            <a:solidFill>
              <a:srgbClr val="007AB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000" tIns="54000" rIns="54000" bIns="54000" rtlCol="0" anchor="ctr"/>
            <a:lstStyle/>
            <a:p>
              <a:pPr algn="ctr"/>
              <a:endParaRPr lang="en-US" sz="900" dirty="0">
                <a:solidFill>
                  <a:schemeClr val="bg1"/>
                </a:solidFill>
              </a:endParaRPr>
            </a:p>
          </p:txBody>
        </p:sp>
      </p:grpSp>
      <p:graphicFrame>
        <p:nvGraphicFramePr>
          <p:cNvPr id="4" name="Object 3" hidden="1"/>
          <p:cNvGraphicFramePr>
            <a:graphicFrameLocks noChangeAspect="1"/>
          </p:cNvGraphicFramePr>
          <p:nvPr userDrawn="1">
            <p:custDataLst>
              <p:tags r:id="rId11"/>
            </p:custDataLst>
            <p:extLst>
              <p:ext uri="{D42A27DB-BD31-4B8C-83A1-F6EECF244321}">
                <p14:modId xmlns:p14="http://schemas.microsoft.com/office/powerpoint/2010/main" val="226676558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12" imgW="360" imgH="360" progId="">
                  <p:embed/>
                </p:oleObj>
              </mc:Choice>
              <mc:Fallback>
                <p:oleObj name="think-cell Slide" r:id="rId12" imgW="360" imgH="360" progId="">
                  <p:embed/>
                  <p:pic>
                    <p:nvPicPr>
                      <p:cNvPr id="0" name="Picture 24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2342069" y="154644"/>
            <a:ext cx="7068632" cy="790769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/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dirty="0"/>
              <a:t>Click to edit Master title style</a:t>
            </a:r>
            <a:r>
              <a:rPr lang="ru-RU" dirty="0"/>
              <a:t> </a:t>
            </a:r>
            <a:r>
              <a:rPr lang="en-US" dirty="0"/>
              <a:t>Click to edit Master title </a:t>
            </a:r>
            <a:r>
              <a:rPr lang="en-US" dirty="0" err="1"/>
              <a:t>styleClick</a:t>
            </a:r>
            <a:r>
              <a:rPr lang="en-US" dirty="0"/>
              <a:t> to edit Master title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idx="1"/>
          </p:nvPr>
        </p:nvSpPr>
        <p:spPr>
          <a:xfrm>
            <a:off x="504631" y="1426547"/>
            <a:ext cx="8906069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2" name="Rectangle 21"/>
          <p:cNvSpPr/>
          <p:nvPr userDrawn="1"/>
        </p:nvSpPr>
        <p:spPr>
          <a:xfrm>
            <a:off x="-810818" y="3617396"/>
            <a:ext cx="795867" cy="745069"/>
          </a:xfrm>
          <a:prstGeom prst="rect">
            <a:avLst/>
          </a:prstGeom>
          <a:solidFill>
            <a:srgbClr val="ED7D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sz="1050" b="1" dirty="0">
                <a:latin typeface="Arial Narrow" panose="020B0606020202030204" pitchFamily="34" charset="0"/>
              </a:rPr>
              <a:t>237</a:t>
            </a:r>
          </a:p>
          <a:p>
            <a:r>
              <a:rPr lang="en-US" sz="1050" b="1" dirty="0">
                <a:latin typeface="Arial Narrow" panose="020B0606020202030204" pitchFamily="34" charset="0"/>
              </a:rPr>
              <a:t>125</a:t>
            </a:r>
            <a:br>
              <a:rPr lang="en-US" sz="1050" b="1" dirty="0">
                <a:latin typeface="Arial Narrow" panose="020B0606020202030204" pitchFamily="34" charset="0"/>
              </a:rPr>
            </a:br>
            <a:r>
              <a:rPr lang="en-US" sz="1050" b="1" dirty="0">
                <a:latin typeface="Arial Narrow" panose="020B0606020202030204" pitchFamily="34" charset="0"/>
              </a:rPr>
              <a:t>49</a:t>
            </a:r>
          </a:p>
        </p:txBody>
      </p:sp>
      <p:sp>
        <p:nvSpPr>
          <p:cNvPr id="25" name="Rectangle 24"/>
          <p:cNvSpPr>
            <a:spLocks/>
          </p:cNvSpPr>
          <p:nvPr userDrawn="1"/>
        </p:nvSpPr>
        <p:spPr>
          <a:xfrm>
            <a:off x="-808130" y="2127258"/>
            <a:ext cx="795867" cy="745069"/>
          </a:xfrm>
          <a:prstGeom prst="rect">
            <a:avLst/>
          </a:prstGeom>
          <a:solidFill>
            <a:srgbClr val="C032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sz="1050" b="1" dirty="0">
                <a:latin typeface="Arial Narrow" panose="020B0606020202030204" pitchFamily="34" charset="0"/>
              </a:rPr>
              <a:t>192</a:t>
            </a:r>
          </a:p>
          <a:p>
            <a:r>
              <a:rPr lang="en-US" sz="1050" b="1" dirty="0">
                <a:latin typeface="Arial Narrow" panose="020B0606020202030204" pitchFamily="34" charset="0"/>
              </a:rPr>
              <a:t>50</a:t>
            </a:r>
          </a:p>
          <a:p>
            <a:r>
              <a:rPr lang="en-US" sz="1050" b="1" dirty="0">
                <a:latin typeface="Arial Narrow" panose="020B0606020202030204" pitchFamily="34" charset="0"/>
              </a:rPr>
              <a:t>40</a:t>
            </a:r>
          </a:p>
        </p:txBody>
      </p:sp>
      <p:sp>
        <p:nvSpPr>
          <p:cNvPr id="27" name="Rectangle 26"/>
          <p:cNvSpPr>
            <a:spLocks/>
          </p:cNvSpPr>
          <p:nvPr userDrawn="1"/>
        </p:nvSpPr>
        <p:spPr>
          <a:xfrm>
            <a:off x="-808131" y="1386450"/>
            <a:ext cx="795867" cy="745069"/>
          </a:xfrm>
          <a:prstGeom prst="rect">
            <a:avLst/>
          </a:prstGeom>
          <a:solidFill>
            <a:srgbClr val="1F4E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ru-RU" sz="1050" b="1" dirty="0">
                <a:latin typeface="Arial Narrow" panose="020B0606020202030204" pitchFamily="34" charset="0"/>
              </a:rPr>
              <a:t>31</a:t>
            </a:r>
            <a:endParaRPr lang="en-US" sz="1050" b="1" dirty="0">
              <a:latin typeface="Arial Narrow" panose="020B0606020202030204" pitchFamily="34" charset="0"/>
            </a:endParaRPr>
          </a:p>
          <a:p>
            <a:r>
              <a:rPr lang="ru-RU" sz="1050" b="1" dirty="0">
                <a:latin typeface="Arial Narrow" panose="020B0606020202030204" pitchFamily="34" charset="0"/>
              </a:rPr>
              <a:t>78</a:t>
            </a:r>
            <a:br>
              <a:rPr lang="en-US" sz="1050" b="1" dirty="0">
                <a:latin typeface="Arial Narrow" panose="020B0606020202030204" pitchFamily="34" charset="0"/>
              </a:rPr>
            </a:br>
            <a:r>
              <a:rPr lang="ru-RU" sz="1050" b="1" dirty="0">
                <a:latin typeface="Arial Narrow" panose="020B0606020202030204" pitchFamily="34" charset="0"/>
              </a:rPr>
              <a:t>121</a:t>
            </a:r>
            <a:endParaRPr lang="en-US" sz="1050" b="1" dirty="0">
              <a:latin typeface="Arial Narrow" panose="020B0606020202030204" pitchFamily="34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7572376" y="6535915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  <a:latin typeface="Arial Narrow" panose="020B0606020202030204" pitchFamily="34" charset="0"/>
              </a:defRPr>
            </a:lvl1pPr>
          </a:lstStyle>
          <a:p>
            <a:fld id="{C947E814-4AB5-43B9-BC8D-2007312F4001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3" name="Рисунок 45"/>
          <p:cNvPicPr>
            <a:picLocks noChangeAspect="1"/>
          </p:cNvPicPr>
          <p:nvPr userDrawn="1"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456"/>
          <a:stretch/>
        </p:blipFill>
        <p:spPr>
          <a:xfrm>
            <a:off x="71918" y="44388"/>
            <a:ext cx="2163618" cy="901025"/>
          </a:xfrm>
          <a:prstGeom prst="rect">
            <a:avLst/>
          </a:prstGeom>
        </p:spPr>
      </p:pic>
      <p:sp>
        <p:nvSpPr>
          <p:cNvPr id="28" name="Rectangle 27"/>
          <p:cNvSpPr/>
          <p:nvPr userDrawn="1"/>
        </p:nvSpPr>
        <p:spPr>
          <a:xfrm>
            <a:off x="-807996" y="642475"/>
            <a:ext cx="795866" cy="745069"/>
          </a:xfrm>
          <a:prstGeom prst="rect">
            <a:avLst/>
          </a:prstGeom>
          <a:solidFill>
            <a:srgbClr val="007A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sz="1050" b="1" dirty="0">
                <a:latin typeface="Arial Narrow" panose="020B0606020202030204" pitchFamily="34" charset="0"/>
              </a:rPr>
              <a:t>0</a:t>
            </a:r>
          </a:p>
          <a:p>
            <a:r>
              <a:rPr lang="en-US" sz="1050" b="1" dirty="0">
                <a:latin typeface="Arial Narrow" panose="020B0606020202030204" pitchFamily="34" charset="0"/>
              </a:rPr>
              <a:t>122</a:t>
            </a:r>
            <a:br>
              <a:rPr lang="en-US" sz="1050" b="1" dirty="0">
                <a:latin typeface="Arial Narrow" panose="020B0606020202030204" pitchFamily="34" charset="0"/>
              </a:rPr>
            </a:br>
            <a:r>
              <a:rPr lang="ru-RU" sz="1050" b="1" dirty="0">
                <a:latin typeface="Arial Narrow" panose="020B0606020202030204" pitchFamily="34" charset="0"/>
              </a:rPr>
              <a:t>1</a:t>
            </a:r>
            <a:r>
              <a:rPr lang="en-US" sz="1050" b="1" dirty="0">
                <a:latin typeface="Arial Narrow" panose="020B0606020202030204" pitchFamily="34" charset="0"/>
              </a:rPr>
              <a:t>87</a:t>
            </a:r>
          </a:p>
        </p:txBody>
      </p:sp>
      <p:sp>
        <p:nvSpPr>
          <p:cNvPr id="29" name="Rectangle 28"/>
          <p:cNvSpPr/>
          <p:nvPr userDrawn="1"/>
        </p:nvSpPr>
        <p:spPr>
          <a:xfrm>
            <a:off x="-810819" y="2872327"/>
            <a:ext cx="795867" cy="745069"/>
          </a:xfrm>
          <a:prstGeom prst="rect">
            <a:avLst/>
          </a:prstGeom>
          <a:solidFill>
            <a:srgbClr val="EBEB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sz="1050" b="1" dirty="0">
                <a:latin typeface="Arial Narrow" panose="020B0606020202030204" pitchFamily="34" charset="0"/>
              </a:rPr>
              <a:t>235</a:t>
            </a:r>
            <a:br>
              <a:rPr lang="en-US" sz="1050" b="1" dirty="0">
                <a:latin typeface="Arial Narrow" panose="020B0606020202030204" pitchFamily="34" charset="0"/>
              </a:rPr>
            </a:br>
            <a:r>
              <a:rPr lang="en-US" sz="1050" b="1" dirty="0">
                <a:latin typeface="Arial Narrow" panose="020B0606020202030204" pitchFamily="34" charset="0"/>
              </a:rPr>
              <a:t>235</a:t>
            </a:r>
            <a:br>
              <a:rPr lang="en-US" sz="1050" b="1" dirty="0">
                <a:latin typeface="Arial Narrow" panose="020B0606020202030204" pitchFamily="34" charset="0"/>
              </a:rPr>
            </a:br>
            <a:r>
              <a:rPr lang="en-US" sz="1050" b="1" dirty="0">
                <a:latin typeface="Arial Narrow" panose="020B0606020202030204" pitchFamily="34" charset="0"/>
              </a:rPr>
              <a:t>235</a:t>
            </a:r>
          </a:p>
        </p:txBody>
      </p:sp>
      <p:sp>
        <p:nvSpPr>
          <p:cNvPr id="31" name="Rectangle 30"/>
          <p:cNvSpPr/>
          <p:nvPr userDrawn="1"/>
        </p:nvSpPr>
        <p:spPr>
          <a:xfrm>
            <a:off x="-807996" y="-9832"/>
            <a:ext cx="795866" cy="745069"/>
          </a:xfrm>
          <a:prstGeom prst="rect">
            <a:avLst/>
          </a:prstGeom>
          <a:solidFill>
            <a:srgbClr val="87AB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sz="1050" b="1" dirty="0">
                <a:latin typeface="Arial Narrow" panose="020B0606020202030204" pitchFamily="34" charset="0"/>
              </a:rPr>
              <a:t>135</a:t>
            </a:r>
            <a:br>
              <a:rPr lang="en-US" sz="1050" b="1" dirty="0">
                <a:latin typeface="Arial Narrow" panose="020B0606020202030204" pitchFamily="34" charset="0"/>
              </a:rPr>
            </a:br>
            <a:r>
              <a:rPr lang="en-US" sz="1050" b="1" dirty="0">
                <a:latin typeface="Arial Narrow" panose="020B0606020202030204" pitchFamily="34" charset="0"/>
              </a:rPr>
              <a:t>171</a:t>
            </a:r>
            <a:br>
              <a:rPr lang="en-US" sz="1050" b="1" dirty="0">
                <a:latin typeface="Arial Narrow" panose="020B0606020202030204" pitchFamily="34" charset="0"/>
              </a:rPr>
            </a:br>
            <a:r>
              <a:rPr lang="en-US" sz="1050" b="1" dirty="0">
                <a:latin typeface="Arial Narrow" panose="020B0606020202030204" pitchFamily="34" charset="0"/>
              </a:rPr>
              <a:t>211</a:t>
            </a:r>
          </a:p>
        </p:txBody>
      </p:sp>
    </p:spTree>
    <p:extLst>
      <p:ext uri="{BB962C8B-B14F-4D97-AF65-F5344CB8AC3E}">
        <p14:creationId xmlns:p14="http://schemas.microsoft.com/office/powerpoint/2010/main" val="35214494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0" r:id="rId2"/>
    <p:sldLayoutId id="2147483683" r:id="rId3"/>
    <p:sldLayoutId id="2147483684" r:id="rId4"/>
    <p:sldLayoutId id="2147483682" r:id="rId5"/>
    <p:sldLayoutId id="2147483676" r:id="rId6"/>
    <p:sldLayoutId id="2147483679" r:id="rId7"/>
    <p:sldLayoutId id="2147483677" r:id="rId8"/>
    <p:sldLayoutId id="2147483678" r:id="rId9"/>
  </p:sldLayoutIdLst>
  <p:hf hdr="0" ftr="0" dt="0"/>
  <p:txStyles>
    <p:titleStyle>
      <a:lvl1pPr marL="0" indent="0" algn="l" defTabSz="914400" rtl="0" eaLnBrk="1" latinLnBrk="0" hangingPunct="1">
        <a:lnSpc>
          <a:spcPct val="90000"/>
        </a:lnSpc>
        <a:spcBef>
          <a:spcPts val="0"/>
        </a:spcBef>
        <a:spcAft>
          <a:spcPts val="0"/>
        </a:spcAft>
        <a:buFontTx/>
        <a:buNone/>
        <a:defRPr lang="en-US" sz="2400" b="1" kern="1200" baseline="0" dirty="0">
          <a:solidFill>
            <a:srgbClr val="007ABC"/>
          </a:solidFill>
          <a:latin typeface="Proxima Nova Rg" panose="02000506030000020004" pitchFamily="50" charset="0"/>
          <a:ea typeface="+mn-ea"/>
          <a:cs typeface="Kokila" panose="020B0604020202020204" pitchFamily="34" charset="0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Tx/>
        <a:buNone/>
        <a:defRPr sz="1000" b="1" kern="1200">
          <a:solidFill>
            <a:srgbClr val="262626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Tx/>
        <a:buNone/>
        <a:defRPr sz="1000" kern="1200">
          <a:solidFill>
            <a:srgbClr val="262626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112713" indent="-112713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rgbClr val="404040"/>
        </a:buClr>
        <a:buFont typeface="Arial" panose="020B0604020202020204" pitchFamily="34" charset="0"/>
        <a:buChar char="•"/>
        <a:defRPr sz="1000" kern="1200">
          <a:solidFill>
            <a:srgbClr val="262626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344488" indent="-128588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rgbClr val="404040"/>
        </a:buClr>
        <a:buFont typeface="Calibri" panose="020F0502020204030204" pitchFamily="34" charset="0"/>
        <a:buChar char="–"/>
        <a:defRPr sz="1000" kern="1200">
          <a:solidFill>
            <a:srgbClr val="262626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457200" indent="-98425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rgbClr val="404040"/>
        </a:buClr>
        <a:buFont typeface="Arial" panose="020B0604020202020204" pitchFamily="34" charset="0"/>
        <a:buChar char="•"/>
        <a:defRPr sz="1000" kern="1200" baseline="0">
          <a:solidFill>
            <a:srgbClr val="262626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1098000" indent="-230400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tx2"/>
        </a:buClr>
        <a:buFont typeface="Arial" panose="020B0604020202020204" pitchFamily="34" charset="0"/>
        <a:buChar char="-"/>
        <a:defRPr sz="900" kern="1200">
          <a:solidFill>
            <a:schemeClr val="tx2"/>
          </a:solidFill>
          <a:latin typeface="+mn-lt"/>
          <a:ea typeface="+mn-ea"/>
          <a:cs typeface="+mn-cs"/>
        </a:defRPr>
      </a:lvl6pPr>
      <a:lvl7pPr marL="1371600" indent="-284400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tx2"/>
        </a:buClr>
        <a:buFont typeface="Arial" panose="020B0604020202020204" pitchFamily="34" charset="0"/>
        <a:buChar char="—"/>
        <a:defRPr sz="900" kern="1200">
          <a:solidFill>
            <a:schemeClr val="tx2"/>
          </a:solidFill>
          <a:latin typeface="+mn-lt"/>
          <a:ea typeface="+mn-ea"/>
          <a:cs typeface="+mn-cs"/>
        </a:defRPr>
      </a:lvl7pPr>
      <a:lvl8pPr marL="16452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tx2"/>
        </a:buClr>
        <a:buFont typeface="Arial" panose="020B0604020202020204" pitchFamily="34" charset="0"/>
        <a:buChar char="-"/>
        <a:defRPr sz="900" kern="120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640" userDrawn="1">
          <p15:clr>
            <a:srgbClr val="F26B43"/>
          </p15:clr>
        </p15:guide>
        <p15:guide id="2" pos="312" userDrawn="1">
          <p15:clr>
            <a:srgbClr val="F26B43"/>
          </p15:clr>
        </p15:guide>
        <p15:guide id="3" pos="5928" userDrawn="1">
          <p15:clr>
            <a:srgbClr val="F26B43"/>
          </p15:clr>
        </p15:guide>
        <p15:guide id="4" orient="horz" pos="624" userDrawn="1">
          <p15:clr>
            <a:srgbClr val="F26B43"/>
          </p15:clr>
        </p15:guide>
        <p15:guide id="6" orient="horz" pos="120" userDrawn="1">
          <p15:clr>
            <a:srgbClr val="F26B43"/>
          </p15:clr>
        </p15:guide>
        <p15:guide id="7" orient="horz" pos="896" userDrawn="1">
          <p15:clr>
            <a:srgbClr val="F26B43"/>
          </p15:clr>
        </p15:guide>
        <p15:guide id="8" pos="2232" userDrawn="1">
          <p15:clr>
            <a:srgbClr val="F26B43"/>
          </p15:clr>
        </p15:guide>
        <p15:guide id="9" pos="3648" userDrawn="1">
          <p15:clr>
            <a:srgbClr val="F26B43"/>
          </p15:clr>
        </p15:guide>
        <p15:guide id="10" pos="480" userDrawn="1">
          <p15:clr>
            <a:srgbClr val="F26B43"/>
          </p15:clr>
        </p15:guide>
        <p15:guide id="11" pos="840" userDrawn="1">
          <p15:clr>
            <a:srgbClr val="F26B43"/>
          </p15:clr>
        </p15:guide>
        <p15:guide id="12" pos="1368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lowchart: Process 5"/>
          <p:cNvSpPr/>
          <p:nvPr userDrawn="1"/>
        </p:nvSpPr>
        <p:spPr>
          <a:xfrm>
            <a:off x="8978900" y="6578957"/>
            <a:ext cx="927100" cy="279043"/>
          </a:xfrm>
          <a:prstGeom prst="flowChartProcess">
            <a:avLst/>
          </a:prstGeom>
          <a:solidFill>
            <a:srgbClr val="C032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algn="ctr"/>
            <a:endParaRPr lang="en-US" sz="900" dirty="0">
              <a:solidFill>
                <a:prstClr val="white"/>
              </a:solidFill>
            </a:endParaRPr>
          </a:p>
        </p:txBody>
      </p:sp>
      <p:grpSp>
        <p:nvGrpSpPr>
          <p:cNvPr id="5" name="Group 4"/>
          <p:cNvGrpSpPr/>
          <p:nvPr userDrawn="1"/>
        </p:nvGrpSpPr>
        <p:grpSpPr>
          <a:xfrm>
            <a:off x="-3" y="6578957"/>
            <a:ext cx="9410703" cy="279044"/>
            <a:chOff x="-3" y="6578957"/>
            <a:chExt cx="9410703" cy="279044"/>
          </a:xfrm>
        </p:grpSpPr>
        <p:grpSp>
          <p:nvGrpSpPr>
            <p:cNvPr id="3" name="Group 2"/>
            <p:cNvGrpSpPr/>
            <p:nvPr userDrawn="1"/>
          </p:nvGrpSpPr>
          <p:grpSpPr>
            <a:xfrm>
              <a:off x="-3" y="6578959"/>
              <a:ext cx="9284497" cy="279042"/>
              <a:chOff x="-3" y="6578959"/>
              <a:chExt cx="9284497" cy="279042"/>
            </a:xfrm>
          </p:grpSpPr>
          <p:sp>
            <p:nvSpPr>
              <p:cNvPr id="14" name="Parallelogram 13"/>
              <p:cNvSpPr/>
              <p:nvPr userDrawn="1"/>
            </p:nvSpPr>
            <p:spPr>
              <a:xfrm>
                <a:off x="-3" y="6578959"/>
                <a:ext cx="9284497" cy="279042"/>
              </a:xfrm>
              <a:prstGeom prst="parallelogram">
                <a:avLst>
                  <a:gd name="adj" fmla="val 46110"/>
                </a:avLst>
              </a:prstGeom>
              <a:solidFill>
                <a:srgbClr val="EBEBE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54000" tIns="54000" rIns="54000" bIns="54000" rtlCol="0" anchor="ctr"/>
              <a:lstStyle/>
              <a:p>
                <a:pPr algn="ctr"/>
                <a:endParaRPr lang="en-US" sz="900" dirty="0">
                  <a:solidFill>
                    <a:prstClr val="white"/>
                  </a:solidFill>
                </a:endParaRPr>
              </a:p>
            </p:txBody>
          </p:sp>
          <p:sp>
            <p:nvSpPr>
              <p:cNvPr id="18" name="Rectangle 17"/>
              <p:cNvSpPr/>
              <p:nvPr userDrawn="1"/>
            </p:nvSpPr>
            <p:spPr>
              <a:xfrm>
                <a:off x="-3" y="6578959"/>
                <a:ext cx="247650" cy="279042"/>
              </a:xfrm>
              <a:prstGeom prst="rect">
                <a:avLst/>
              </a:prstGeom>
              <a:solidFill>
                <a:srgbClr val="EBEBEB"/>
              </a:solidFill>
              <a:ln w="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en-US" sz="900" dirty="0">
                  <a:solidFill>
                    <a:srgbClr val="FFFFFF"/>
                  </a:solidFill>
                  <a:latin typeface="Arial" panose="020B0604020202020204" pitchFamily="34" charset="0"/>
                </a:endParaRPr>
              </a:p>
            </p:txBody>
          </p:sp>
        </p:grpSp>
        <p:sp>
          <p:nvSpPr>
            <p:cNvPr id="2" name="Parallelogram 1"/>
            <p:cNvSpPr/>
            <p:nvPr userDrawn="1"/>
          </p:nvSpPr>
          <p:spPr>
            <a:xfrm>
              <a:off x="8724901" y="6578957"/>
              <a:ext cx="685799" cy="279043"/>
            </a:xfrm>
            <a:prstGeom prst="parallelogram">
              <a:avLst>
                <a:gd name="adj" fmla="val 52308"/>
              </a:avLst>
            </a:prstGeom>
            <a:solidFill>
              <a:srgbClr val="007AB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000" tIns="54000" rIns="54000" bIns="54000" rtlCol="0" anchor="ctr"/>
            <a:lstStyle/>
            <a:p>
              <a:pPr algn="ctr"/>
              <a:endParaRPr lang="en-US" sz="900" dirty="0">
                <a:solidFill>
                  <a:prstClr val="white"/>
                </a:solidFill>
              </a:endParaRPr>
            </a:p>
          </p:txBody>
        </p:sp>
      </p:grpSp>
      <p:graphicFrame>
        <p:nvGraphicFramePr>
          <p:cNvPr id="4" name="Object 3" hidden="1"/>
          <p:cNvGraphicFramePr>
            <a:graphicFrameLocks noChangeAspect="1"/>
          </p:cNvGraphicFramePr>
          <p:nvPr userDrawn="1">
            <p:custDataLst>
              <p:tags r:id="rId15"/>
            </p:custDataLst>
            <p:extLst>
              <p:ext uri="{D42A27DB-BD31-4B8C-83A1-F6EECF244321}">
                <p14:modId xmlns:p14="http://schemas.microsoft.com/office/powerpoint/2010/main" val="3942292788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16" imgW="360" imgH="360" progId="">
                  <p:embed/>
                </p:oleObj>
              </mc:Choice>
              <mc:Fallback>
                <p:oleObj name="think-cell Slide" r:id="rId16" imgW="360" imgH="360" progId="">
                  <p:embed/>
                  <p:pic>
                    <p:nvPicPr>
                      <p:cNvPr id="0" name="Picture 2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2342069" y="154644"/>
            <a:ext cx="7068632" cy="790769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/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dirty="0"/>
              <a:t>Click to edit Master title style</a:t>
            </a:r>
            <a:r>
              <a:rPr lang="ru-RU" dirty="0"/>
              <a:t> </a:t>
            </a:r>
            <a:r>
              <a:rPr lang="en-US" dirty="0"/>
              <a:t>Click to edit Master title </a:t>
            </a:r>
            <a:r>
              <a:rPr lang="en-US" dirty="0" err="1"/>
              <a:t>styleClick</a:t>
            </a:r>
            <a:r>
              <a:rPr lang="en-US" dirty="0"/>
              <a:t> to edit Master title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idx="1"/>
          </p:nvPr>
        </p:nvSpPr>
        <p:spPr>
          <a:xfrm>
            <a:off x="504631" y="1426547"/>
            <a:ext cx="8906069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0" name="Rectangle 19"/>
          <p:cNvSpPr/>
          <p:nvPr userDrawn="1"/>
        </p:nvSpPr>
        <p:spPr>
          <a:xfrm>
            <a:off x="-922868" y="2425503"/>
            <a:ext cx="795867" cy="745069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sz="1050" b="1" dirty="0">
                <a:solidFill>
                  <a:prstClr val="white"/>
                </a:solidFill>
              </a:rPr>
              <a:t>0</a:t>
            </a:r>
            <a:br>
              <a:rPr lang="en-US" sz="1050" b="1" dirty="0">
                <a:solidFill>
                  <a:prstClr val="white"/>
                </a:solidFill>
              </a:rPr>
            </a:br>
            <a:r>
              <a:rPr lang="en-US" sz="1050" b="1" dirty="0">
                <a:solidFill>
                  <a:prstClr val="white"/>
                </a:solidFill>
              </a:rPr>
              <a:t>32</a:t>
            </a:r>
            <a:br>
              <a:rPr lang="en-US" sz="1050" b="1" dirty="0">
                <a:solidFill>
                  <a:prstClr val="white"/>
                </a:solidFill>
              </a:rPr>
            </a:br>
            <a:r>
              <a:rPr lang="en-US" sz="1050" b="1" dirty="0">
                <a:solidFill>
                  <a:prstClr val="white"/>
                </a:solidFill>
              </a:rPr>
              <a:t>96</a:t>
            </a:r>
          </a:p>
        </p:txBody>
      </p:sp>
      <p:sp>
        <p:nvSpPr>
          <p:cNvPr id="22" name="Rectangle 21"/>
          <p:cNvSpPr/>
          <p:nvPr userDrawn="1"/>
        </p:nvSpPr>
        <p:spPr>
          <a:xfrm>
            <a:off x="-922868" y="3170572"/>
            <a:ext cx="795867" cy="745069"/>
          </a:xfrm>
          <a:prstGeom prst="rect">
            <a:avLst/>
          </a:prstGeom>
          <a:solidFill>
            <a:srgbClr val="ED7D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sz="1050" b="1" dirty="0">
                <a:solidFill>
                  <a:prstClr val="white"/>
                </a:solidFill>
              </a:rPr>
              <a:t>237</a:t>
            </a:r>
          </a:p>
          <a:p>
            <a:r>
              <a:rPr lang="en-US" sz="1050" b="1" dirty="0">
                <a:solidFill>
                  <a:prstClr val="white"/>
                </a:solidFill>
              </a:rPr>
              <a:t>125</a:t>
            </a:r>
            <a:br>
              <a:rPr lang="en-US" sz="1050" b="1" dirty="0">
                <a:solidFill>
                  <a:prstClr val="white"/>
                </a:solidFill>
              </a:rPr>
            </a:br>
            <a:r>
              <a:rPr lang="en-US" sz="1050" b="1" dirty="0">
                <a:solidFill>
                  <a:prstClr val="white"/>
                </a:solidFill>
              </a:rPr>
              <a:t>49</a:t>
            </a:r>
          </a:p>
        </p:txBody>
      </p:sp>
      <p:sp>
        <p:nvSpPr>
          <p:cNvPr id="24" name="Rectangle 23"/>
          <p:cNvSpPr/>
          <p:nvPr userDrawn="1"/>
        </p:nvSpPr>
        <p:spPr>
          <a:xfrm>
            <a:off x="-922868" y="3915641"/>
            <a:ext cx="795867" cy="745069"/>
          </a:xfrm>
          <a:prstGeom prst="rect">
            <a:avLst/>
          </a:prstGeom>
          <a:solidFill>
            <a:srgbClr val="EBEB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sz="1050" b="1" dirty="0">
                <a:solidFill>
                  <a:prstClr val="white"/>
                </a:solidFill>
              </a:rPr>
              <a:t>235</a:t>
            </a:r>
            <a:br>
              <a:rPr lang="en-US" sz="1050" b="1" dirty="0">
                <a:solidFill>
                  <a:prstClr val="white"/>
                </a:solidFill>
              </a:rPr>
            </a:br>
            <a:r>
              <a:rPr lang="en-US" sz="1050" b="1" dirty="0">
                <a:solidFill>
                  <a:prstClr val="white"/>
                </a:solidFill>
              </a:rPr>
              <a:t>235</a:t>
            </a:r>
            <a:br>
              <a:rPr lang="en-US" sz="1050" b="1" dirty="0">
                <a:solidFill>
                  <a:prstClr val="white"/>
                </a:solidFill>
              </a:rPr>
            </a:br>
            <a:r>
              <a:rPr lang="en-US" sz="1050" b="1" dirty="0">
                <a:solidFill>
                  <a:prstClr val="white"/>
                </a:solidFill>
              </a:rPr>
              <a:t>235</a:t>
            </a:r>
          </a:p>
        </p:txBody>
      </p:sp>
      <p:sp>
        <p:nvSpPr>
          <p:cNvPr id="25" name="Rectangle 24"/>
          <p:cNvSpPr/>
          <p:nvPr userDrawn="1"/>
        </p:nvSpPr>
        <p:spPr>
          <a:xfrm>
            <a:off x="-922868" y="4660710"/>
            <a:ext cx="795867" cy="745069"/>
          </a:xfrm>
          <a:prstGeom prst="rect">
            <a:avLst/>
          </a:prstGeom>
          <a:solidFill>
            <a:srgbClr val="C032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sz="1050" b="1" dirty="0">
                <a:solidFill>
                  <a:prstClr val="white"/>
                </a:solidFill>
              </a:rPr>
              <a:t>192</a:t>
            </a:r>
          </a:p>
          <a:p>
            <a:r>
              <a:rPr lang="en-US" sz="1050" b="1" dirty="0">
                <a:solidFill>
                  <a:prstClr val="white"/>
                </a:solidFill>
              </a:rPr>
              <a:t>50</a:t>
            </a:r>
          </a:p>
          <a:p>
            <a:r>
              <a:rPr lang="en-US" sz="1050" b="1" dirty="0">
                <a:solidFill>
                  <a:prstClr val="white"/>
                </a:solidFill>
              </a:rPr>
              <a:t>40</a:t>
            </a:r>
          </a:p>
        </p:txBody>
      </p:sp>
      <p:sp>
        <p:nvSpPr>
          <p:cNvPr id="26" name="Rectangle 25"/>
          <p:cNvSpPr/>
          <p:nvPr userDrawn="1"/>
        </p:nvSpPr>
        <p:spPr>
          <a:xfrm>
            <a:off x="-922868" y="5405779"/>
            <a:ext cx="795867" cy="745069"/>
          </a:xfrm>
          <a:prstGeom prst="rect">
            <a:avLst/>
          </a:prstGeom>
          <a:solidFill>
            <a:srgbClr val="E60A1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sz="1050" b="1" dirty="0">
                <a:solidFill>
                  <a:prstClr val="white"/>
                </a:solidFill>
              </a:rPr>
              <a:t>230</a:t>
            </a:r>
            <a:br>
              <a:rPr lang="en-US" sz="1050" b="1" dirty="0">
                <a:solidFill>
                  <a:prstClr val="white"/>
                </a:solidFill>
              </a:rPr>
            </a:br>
            <a:r>
              <a:rPr lang="en-US" sz="1050" b="1" dirty="0">
                <a:solidFill>
                  <a:prstClr val="white"/>
                </a:solidFill>
              </a:rPr>
              <a:t>10</a:t>
            </a:r>
            <a:br>
              <a:rPr lang="en-US" sz="1050" b="1" dirty="0">
                <a:solidFill>
                  <a:prstClr val="white"/>
                </a:solidFill>
              </a:rPr>
            </a:br>
            <a:r>
              <a:rPr lang="en-US" sz="1050" b="1" dirty="0">
                <a:solidFill>
                  <a:prstClr val="white"/>
                </a:solidFill>
              </a:rPr>
              <a:t>17</a:t>
            </a:r>
          </a:p>
        </p:txBody>
      </p:sp>
      <p:sp>
        <p:nvSpPr>
          <p:cNvPr id="27" name="Rectangle 26"/>
          <p:cNvSpPr/>
          <p:nvPr userDrawn="1"/>
        </p:nvSpPr>
        <p:spPr>
          <a:xfrm>
            <a:off x="-922868" y="1690482"/>
            <a:ext cx="795867" cy="745069"/>
          </a:xfrm>
          <a:prstGeom prst="rect">
            <a:avLst/>
          </a:prstGeom>
          <a:solidFill>
            <a:srgbClr val="1F4E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ru-RU" sz="1050" b="1" dirty="0">
                <a:solidFill>
                  <a:prstClr val="white"/>
                </a:solidFill>
              </a:rPr>
              <a:t>31</a:t>
            </a:r>
            <a:endParaRPr lang="en-US" sz="1050" b="1" dirty="0">
              <a:solidFill>
                <a:prstClr val="white"/>
              </a:solidFill>
            </a:endParaRPr>
          </a:p>
          <a:p>
            <a:r>
              <a:rPr lang="ru-RU" sz="1050" b="1" dirty="0">
                <a:solidFill>
                  <a:prstClr val="white"/>
                </a:solidFill>
              </a:rPr>
              <a:t>78</a:t>
            </a:r>
            <a:br>
              <a:rPr lang="en-US" sz="1050" b="1" dirty="0">
                <a:solidFill>
                  <a:prstClr val="white"/>
                </a:solidFill>
              </a:rPr>
            </a:br>
            <a:r>
              <a:rPr lang="ru-RU" sz="1050" b="1" dirty="0">
                <a:solidFill>
                  <a:prstClr val="white"/>
                </a:solidFill>
              </a:rPr>
              <a:t>121</a:t>
            </a:r>
            <a:endParaRPr lang="en-US" sz="1050" b="1" dirty="0">
              <a:solidFill>
                <a:prstClr val="white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7572376" y="6535915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  <a:latin typeface="Arial Narrow" panose="020B0606020202030204" pitchFamily="34" charset="0"/>
              </a:defRPr>
            </a:lvl1pPr>
          </a:lstStyle>
          <a:p>
            <a:fld id="{C947E814-4AB5-43B9-BC8D-2007312F4001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pic>
        <p:nvPicPr>
          <p:cNvPr id="23" name="Рисунок 45"/>
          <p:cNvPicPr>
            <a:picLocks noChangeAspect="1"/>
          </p:cNvPicPr>
          <p:nvPr userDrawn="1"/>
        </p:nvPicPr>
        <p:blipFill rotWithShape="1"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456"/>
          <a:stretch/>
        </p:blipFill>
        <p:spPr>
          <a:xfrm>
            <a:off x="71918" y="44388"/>
            <a:ext cx="2163618" cy="901025"/>
          </a:xfrm>
          <a:prstGeom prst="rect">
            <a:avLst/>
          </a:prstGeom>
        </p:spPr>
      </p:pic>
      <p:sp>
        <p:nvSpPr>
          <p:cNvPr id="28" name="Rectangle 27"/>
          <p:cNvSpPr/>
          <p:nvPr userDrawn="1"/>
        </p:nvSpPr>
        <p:spPr>
          <a:xfrm>
            <a:off x="-922868" y="945413"/>
            <a:ext cx="795867" cy="745069"/>
          </a:xfrm>
          <a:prstGeom prst="rect">
            <a:avLst/>
          </a:prstGeom>
          <a:solidFill>
            <a:srgbClr val="007A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sz="1050" b="1" dirty="0">
                <a:solidFill>
                  <a:prstClr val="white"/>
                </a:solidFill>
              </a:rPr>
              <a:t>0</a:t>
            </a:r>
          </a:p>
          <a:p>
            <a:r>
              <a:rPr lang="en-US" sz="1050" b="1" dirty="0">
                <a:solidFill>
                  <a:prstClr val="white"/>
                </a:solidFill>
              </a:rPr>
              <a:t>122</a:t>
            </a:r>
            <a:br>
              <a:rPr lang="en-US" sz="1050" b="1" dirty="0">
                <a:solidFill>
                  <a:prstClr val="white"/>
                </a:solidFill>
              </a:rPr>
            </a:br>
            <a:r>
              <a:rPr lang="ru-RU" sz="1050" b="1" dirty="0">
                <a:solidFill>
                  <a:prstClr val="white"/>
                </a:solidFill>
              </a:rPr>
              <a:t>1</a:t>
            </a:r>
            <a:r>
              <a:rPr lang="en-US" sz="1050" b="1" dirty="0">
                <a:solidFill>
                  <a:prstClr val="white"/>
                </a:solidFill>
              </a:rPr>
              <a:t>87</a:t>
            </a:r>
          </a:p>
        </p:txBody>
      </p:sp>
    </p:spTree>
    <p:extLst>
      <p:ext uri="{BB962C8B-B14F-4D97-AF65-F5344CB8AC3E}">
        <p14:creationId xmlns:p14="http://schemas.microsoft.com/office/powerpoint/2010/main" val="40506579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3" r:id="rId11"/>
    <p:sldLayoutId id="2147483704" r:id="rId12"/>
    <p:sldLayoutId id="2147483705" r:id="rId13"/>
  </p:sldLayoutIdLst>
  <p:hf hdr="0" ftr="0" dt="0"/>
  <p:txStyles>
    <p:titleStyle>
      <a:lvl1pPr marL="0" indent="0" algn="l" defTabSz="914400" rtl="0" eaLnBrk="1" latinLnBrk="0" hangingPunct="1">
        <a:lnSpc>
          <a:spcPct val="90000"/>
        </a:lnSpc>
        <a:spcBef>
          <a:spcPts val="0"/>
        </a:spcBef>
        <a:spcAft>
          <a:spcPts val="0"/>
        </a:spcAft>
        <a:buFontTx/>
        <a:buNone/>
        <a:defRPr lang="en-US" sz="2400" b="1" kern="1200" baseline="0" dirty="0">
          <a:solidFill>
            <a:srgbClr val="007ABC"/>
          </a:solidFill>
          <a:latin typeface="Proxima Nova Rg" panose="02000506030000020004" pitchFamily="50" charset="0"/>
          <a:ea typeface="+mn-ea"/>
          <a:cs typeface="Kokila" panose="020B0604020202020204" pitchFamily="34" charset="0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Tx/>
        <a:buNone/>
        <a:defRPr sz="1000" b="1" kern="1200">
          <a:solidFill>
            <a:srgbClr val="262626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Tx/>
        <a:buNone/>
        <a:defRPr sz="1000" kern="1200">
          <a:solidFill>
            <a:srgbClr val="262626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112713" indent="-112713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rgbClr val="404040"/>
        </a:buClr>
        <a:buFont typeface="Arial" panose="020B0604020202020204" pitchFamily="34" charset="0"/>
        <a:buChar char="•"/>
        <a:defRPr sz="1000" kern="1200">
          <a:solidFill>
            <a:srgbClr val="262626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344488" indent="-128588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rgbClr val="404040"/>
        </a:buClr>
        <a:buFont typeface="Calibri" panose="020F0502020204030204" pitchFamily="34" charset="0"/>
        <a:buChar char="–"/>
        <a:defRPr sz="1000" kern="1200">
          <a:solidFill>
            <a:srgbClr val="262626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457200" indent="-98425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rgbClr val="404040"/>
        </a:buClr>
        <a:buFont typeface="Arial" panose="020B0604020202020204" pitchFamily="34" charset="0"/>
        <a:buChar char="•"/>
        <a:defRPr sz="1000" kern="1200" baseline="0">
          <a:solidFill>
            <a:srgbClr val="262626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1098000" indent="-230400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tx2"/>
        </a:buClr>
        <a:buFont typeface="Arial" panose="020B0604020202020204" pitchFamily="34" charset="0"/>
        <a:buChar char="-"/>
        <a:defRPr sz="900" kern="1200">
          <a:solidFill>
            <a:schemeClr val="tx2"/>
          </a:solidFill>
          <a:latin typeface="+mn-lt"/>
          <a:ea typeface="+mn-ea"/>
          <a:cs typeface="+mn-cs"/>
        </a:defRPr>
      </a:lvl6pPr>
      <a:lvl7pPr marL="1371600" indent="-284400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tx2"/>
        </a:buClr>
        <a:buFont typeface="Arial" panose="020B0604020202020204" pitchFamily="34" charset="0"/>
        <a:buChar char="—"/>
        <a:defRPr sz="900" kern="1200">
          <a:solidFill>
            <a:schemeClr val="tx2"/>
          </a:solidFill>
          <a:latin typeface="+mn-lt"/>
          <a:ea typeface="+mn-ea"/>
          <a:cs typeface="+mn-cs"/>
        </a:defRPr>
      </a:lvl7pPr>
      <a:lvl8pPr marL="16452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tx2"/>
        </a:buClr>
        <a:buFont typeface="Arial" panose="020B0604020202020204" pitchFamily="34" charset="0"/>
        <a:buChar char="-"/>
        <a:defRPr sz="900" kern="120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640">
          <p15:clr>
            <a:srgbClr val="F26B43"/>
          </p15:clr>
        </p15:guide>
        <p15:guide id="2" pos="312">
          <p15:clr>
            <a:srgbClr val="F26B43"/>
          </p15:clr>
        </p15:guide>
        <p15:guide id="3" pos="5928">
          <p15:clr>
            <a:srgbClr val="F26B43"/>
          </p15:clr>
        </p15:guide>
        <p15:guide id="4" orient="horz" pos="624">
          <p15:clr>
            <a:srgbClr val="F26B43"/>
          </p15:clr>
        </p15:guide>
        <p15:guide id="5" orient="horz" pos="120">
          <p15:clr>
            <a:srgbClr val="F26B43"/>
          </p15:clr>
        </p15:guide>
        <p15:guide id="6" orient="horz" pos="896">
          <p15:clr>
            <a:srgbClr val="F26B43"/>
          </p15:clr>
        </p15:guide>
        <p15:guide id="7" pos="2232">
          <p15:clr>
            <a:srgbClr val="F26B43"/>
          </p15:clr>
        </p15:guide>
        <p15:guide id="8" pos="3648">
          <p15:clr>
            <a:srgbClr val="F26B43"/>
          </p15:clr>
        </p15:guide>
        <p15:guide id="9" pos="480">
          <p15:clr>
            <a:srgbClr val="F26B43"/>
          </p15:clr>
        </p15:guide>
        <p15:guide id="10" pos="840">
          <p15:clr>
            <a:srgbClr val="F26B43"/>
          </p15:clr>
        </p15:guide>
        <p15:guide id="11" pos="136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tags" Target="../tags/tag81.xml"/><Relationship Id="rId1" Type="http://schemas.openxmlformats.org/officeDocument/2006/relationships/tags" Target="../tags/tag80.xml"/><Relationship Id="rId5" Type="http://schemas.openxmlformats.org/officeDocument/2006/relationships/image" Target="../media/image10.emf"/><Relationship Id="rId4" Type="http://schemas.openxmlformats.org/officeDocument/2006/relationships/oleObject" Target="../embeddings/oleObject25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Object 9" hidden="1"/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843947220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2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 hidden="1"/>
          <p:cNvSpPr/>
          <p:nvPr>
            <p:custDataLst>
              <p:tags r:id="rId2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US" sz="1000" b="1" dirty="0" err="1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17549" y="1074434"/>
            <a:ext cx="7615232" cy="638980"/>
          </a:xfrm>
        </p:spPr>
        <p:txBody>
          <a:bodyPr/>
          <a:lstStyle/>
          <a:p>
            <a:pPr algn="ctr"/>
            <a:r>
              <a:rPr lang="ru-RU" sz="1800" dirty="0">
                <a:solidFill>
                  <a:schemeClr val="tx1"/>
                </a:solidFill>
              </a:rPr>
              <a:t>Алгоритм принятия решения по предоставлению поручительства Субъекту МСП Фондом в рамках Механизма </a:t>
            </a:r>
            <a:br>
              <a:rPr lang="ru-RU" sz="1800" dirty="0">
                <a:solidFill>
                  <a:schemeClr val="tx1"/>
                </a:solidFill>
              </a:rPr>
            </a:br>
            <a:endParaRPr lang="en-US" sz="1800" dirty="0">
              <a:solidFill>
                <a:schemeClr val="tx1"/>
              </a:solidFill>
            </a:endParaRPr>
          </a:p>
        </p:txBody>
      </p:sp>
      <p:cxnSp>
        <p:nvCxnSpPr>
          <p:cNvPr id="29" name="Прямая соединительная линия 28">
            <a:extLst>
              <a:ext uri="{FF2B5EF4-FFF2-40B4-BE49-F238E27FC236}">
                <a16:creationId xmlns:a16="http://schemas.microsoft.com/office/drawing/2014/main" id="{7B4BB491-9361-4F35-B9E0-B86300F95408}"/>
              </a:ext>
            </a:extLst>
          </p:cNvPr>
          <p:cNvCxnSpPr>
            <a:cxnSpLocks/>
          </p:cNvCxnSpPr>
          <p:nvPr/>
        </p:nvCxnSpPr>
        <p:spPr>
          <a:xfrm>
            <a:off x="13821914" y="8853423"/>
            <a:ext cx="711200" cy="0"/>
          </a:xfrm>
          <a:prstGeom prst="line">
            <a:avLst/>
          </a:prstGeom>
          <a:ln w="381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Прямоугольник 44"/>
          <p:cNvSpPr/>
          <p:nvPr/>
        </p:nvSpPr>
        <p:spPr>
          <a:xfrm>
            <a:off x="152067" y="2263727"/>
            <a:ext cx="983472" cy="3407541"/>
          </a:xfrm>
          <a:prstGeom prst="rect">
            <a:avLst/>
          </a:prstGeom>
          <a:solidFill>
            <a:srgbClr val="1535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4409" tIns="74409" rIns="74409" bIns="74409" rtlCol="0"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119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79191" algn="l" rtl="0" fontAlgn="base">
              <a:spcBef>
                <a:spcPct val="0"/>
              </a:spcBef>
              <a:spcAft>
                <a:spcPct val="0"/>
              </a:spcAft>
              <a:defRPr sz="2119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58383" algn="l" rtl="0" fontAlgn="base">
              <a:spcBef>
                <a:spcPct val="0"/>
              </a:spcBef>
              <a:spcAft>
                <a:spcPct val="0"/>
              </a:spcAft>
              <a:defRPr sz="2119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437574" algn="l" rtl="0" fontAlgn="base">
              <a:spcBef>
                <a:spcPct val="0"/>
              </a:spcBef>
              <a:spcAft>
                <a:spcPct val="0"/>
              </a:spcAft>
              <a:defRPr sz="2119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916765" algn="l" rtl="0" fontAlgn="base">
              <a:spcBef>
                <a:spcPct val="0"/>
              </a:spcBef>
              <a:spcAft>
                <a:spcPct val="0"/>
              </a:spcAft>
              <a:defRPr sz="2119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395957" algn="l" defTabSz="958383" rtl="0" eaLnBrk="1" latinLnBrk="0" hangingPunct="1">
              <a:defRPr sz="2119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875148" algn="l" defTabSz="958383" rtl="0" eaLnBrk="1" latinLnBrk="0" hangingPunct="1">
              <a:defRPr sz="2119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354339" algn="l" defTabSz="958383" rtl="0" eaLnBrk="1" latinLnBrk="0" hangingPunct="1">
              <a:defRPr sz="2119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33531" algn="l" defTabSz="958383" rtl="0" eaLnBrk="1" latinLnBrk="0" hangingPunct="1">
              <a:defRPr sz="2119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40" b="1" dirty="0">
                <a:solidFill>
                  <a:schemeClr val="bg1"/>
                </a:solidFill>
              </a:rPr>
              <a:t>Фонд</a:t>
            </a:r>
          </a:p>
          <a:p>
            <a:pPr algn="ctr"/>
            <a:r>
              <a:rPr lang="ru-RU" sz="900" b="1" dirty="0">
                <a:solidFill>
                  <a:schemeClr val="bg1"/>
                </a:solidFill>
              </a:rPr>
              <a:t>(этап принятия решения)</a:t>
            </a:r>
          </a:p>
        </p:txBody>
      </p:sp>
      <p:sp>
        <p:nvSpPr>
          <p:cNvPr id="70" name="Rounded Rectangle 35"/>
          <p:cNvSpPr/>
          <p:nvPr/>
        </p:nvSpPr>
        <p:spPr>
          <a:xfrm>
            <a:off x="1247549" y="1514784"/>
            <a:ext cx="1303314" cy="630220"/>
          </a:xfrm>
          <a:prstGeom prst="roundRect">
            <a:avLst>
              <a:gd name="adj" fmla="val 4054"/>
            </a:avLst>
          </a:prstGeo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7205" tIns="0" rIns="37205" bIns="0"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119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79191" algn="l" rtl="0" fontAlgn="base">
              <a:spcBef>
                <a:spcPct val="0"/>
              </a:spcBef>
              <a:spcAft>
                <a:spcPct val="0"/>
              </a:spcAft>
              <a:defRPr sz="2119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58383" algn="l" rtl="0" fontAlgn="base">
              <a:spcBef>
                <a:spcPct val="0"/>
              </a:spcBef>
              <a:spcAft>
                <a:spcPct val="0"/>
              </a:spcAft>
              <a:defRPr sz="2119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437574" algn="l" rtl="0" fontAlgn="base">
              <a:spcBef>
                <a:spcPct val="0"/>
              </a:spcBef>
              <a:spcAft>
                <a:spcPct val="0"/>
              </a:spcAft>
              <a:defRPr sz="2119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916765" algn="l" rtl="0" fontAlgn="base">
              <a:spcBef>
                <a:spcPct val="0"/>
              </a:spcBef>
              <a:spcAft>
                <a:spcPct val="0"/>
              </a:spcAft>
              <a:defRPr sz="2119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395957" algn="l" defTabSz="958383" rtl="0" eaLnBrk="1" latinLnBrk="0" hangingPunct="1">
              <a:defRPr sz="2119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875148" algn="l" defTabSz="958383" rtl="0" eaLnBrk="1" latinLnBrk="0" hangingPunct="1">
              <a:defRPr sz="2119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354339" algn="l" defTabSz="958383" rtl="0" eaLnBrk="1" latinLnBrk="0" hangingPunct="1">
              <a:defRPr sz="2119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33531" algn="l" defTabSz="958383" rtl="0" eaLnBrk="1" latinLnBrk="0" hangingPunct="1">
              <a:defRPr sz="2119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ru-RU" sz="827" dirty="0">
                <a:solidFill>
                  <a:srgbClr val="1F4E79"/>
                </a:solidFill>
              </a:rPr>
              <a:t>1. Оформление заявки Субъекта МСП на получение поручительства (по форме Фонда)</a:t>
            </a:r>
            <a:endParaRPr lang="en-US" sz="827" dirty="0">
              <a:solidFill>
                <a:srgbClr val="1F4E79"/>
              </a:solidFill>
            </a:endParaRPr>
          </a:p>
        </p:txBody>
      </p:sp>
      <p:cxnSp>
        <p:nvCxnSpPr>
          <p:cNvPr id="73" name="Прямая со стрелкой 72"/>
          <p:cNvCxnSpPr>
            <a:stCxn id="70" idx="3"/>
            <a:endCxn id="155" idx="1"/>
          </p:cNvCxnSpPr>
          <p:nvPr/>
        </p:nvCxnSpPr>
        <p:spPr>
          <a:xfrm>
            <a:off x="2550863" y="1829894"/>
            <a:ext cx="401238" cy="29654"/>
          </a:xfrm>
          <a:prstGeom prst="straightConnector1">
            <a:avLst/>
          </a:prstGeom>
          <a:ln w="9525">
            <a:solidFill>
              <a:schemeClr val="tx1">
                <a:lumMod val="85000"/>
                <a:lumOff val="15000"/>
              </a:schemeClr>
            </a:solidFill>
            <a:headEnd w="sm" len="med"/>
            <a:tailEnd type="triangl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Овал 84"/>
          <p:cNvSpPr/>
          <p:nvPr/>
        </p:nvSpPr>
        <p:spPr>
          <a:xfrm>
            <a:off x="6519548" y="1812127"/>
            <a:ext cx="208206" cy="166005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119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79191" algn="l" rtl="0" fontAlgn="base">
              <a:spcBef>
                <a:spcPct val="0"/>
              </a:spcBef>
              <a:spcAft>
                <a:spcPct val="0"/>
              </a:spcAft>
              <a:defRPr sz="2119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58383" algn="l" rtl="0" fontAlgn="base">
              <a:spcBef>
                <a:spcPct val="0"/>
              </a:spcBef>
              <a:spcAft>
                <a:spcPct val="0"/>
              </a:spcAft>
              <a:defRPr sz="2119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437574" algn="l" rtl="0" fontAlgn="base">
              <a:spcBef>
                <a:spcPct val="0"/>
              </a:spcBef>
              <a:spcAft>
                <a:spcPct val="0"/>
              </a:spcAft>
              <a:defRPr sz="2119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916765" algn="l" rtl="0" fontAlgn="base">
              <a:spcBef>
                <a:spcPct val="0"/>
              </a:spcBef>
              <a:spcAft>
                <a:spcPct val="0"/>
              </a:spcAft>
              <a:defRPr sz="2119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395957" algn="l" defTabSz="958383" rtl="0" eaLnBrk="1" latinLnBrk="0" hangingPunct="1">
              <a:defRPr sz="2119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875148" algn="l" defTabSz="958383" rtl="0" eaLnBrk="1" latinLnBrk="0" hangingPunct="1">
              <a:defRPr sz="2119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354339" algn="l" defTabSz="958383" rtl="0" eaLnBrk="1" latinLnBrk="0" hangingPunct="1">
              <a:defRPr sz="2119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33531" algn="l" defTabSz="958383" rtl="0" eaLnBrk="1" latinLnBrk="0" hangingPunct="1">
              <a:defRPr sz="2119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sz="1738"/>
          </a:p>
        </p:txBody>
      </p:sp>
      <p:sp>
        <p:nvSpPr>
          <p:cNvPr id="113" name="Rounded Rectangle 35"/>
          <p:cNvSpPr/>
          <p:nvPr/>
        </p:nvSpPr>
        <p:spPr>
          <a:xfrm>
            <a:off x="1172035" y="2427062"/>
            <a:ext cx="1162621" cy="1080505"/>
          </a:xfrm>
          <a:prstGeom prst="roundRect">
            <a:avLst>
              <a:gd name="adj" fmla="val 4054"/>
            </a:avLst>
          </a:prstGeo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7205" tIns="0" rIns="37205" bIns="0" anchor="t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119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79191" algn="l" rtl="0" fontAlgn="base">
              <a:spcBef>
                <a:spcPct val="0"/>
              </a:spcBef>
              <a:spcAft>
                <a:spcPct val="0"/>
              </a:spcAft>
              <a:defRPr sz="2119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58383" algn="l" rtl="0" fontAlgn="base">
              <a:spcBef>
                <a:spcPct val="0"/>
              </a:spcBef>
              <a:spcAft>
                <a:spcPct val="0"/>
              </a:spcAft>
              <a:defRPr sz="2119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437574" algn="l" rtl="0" fontAlgn="base">
              <a:spcBef>
                <a:spcPct val="0"/>
              </a:spcBef>
              <a:spcAft>
                <a:spcPct val="0"/>
              </a:spcAft>
              <a:defRPr sz="2119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916765" algn="l" rtl="0" fontAlgn="base">
              <a:spcBef>
                <a:spcPct val="0"/>
              </a:spcBef>
              <a:spcAft>
                <a:spcPct val="0"/>
              </a:spcAft>
              <a:defRPr sz="2119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395957" algn="l" defTabSz="958383" rtl="0" eaLnBrk="1" latinLnBrk="0" hangingPunct="1">
              <a:defRPr sz="2119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875148" algn="l" defTabSz="958383" rtl="0" eaLnBrk="1" latinLnBrk="0" hangingPunct="1">
              <a:defRPr sz="2119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354339" algn="l" defTabSz="958383" rtl="0" eaLnBrk="1" latinLnBrk="0" hangingPunct="1">
              <a:defRPr sz="2119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33531" algn="l" defTabSz="958383" rtl="0" eaLnBrk="1" latinLnBrk="0" hangingPunct="1">
              <a:defRPr sz="2119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ru-RU" sz="827" dirty="0">
                <a:solidFill>
                  <a:srgbClr val="1F4E79"/>
                </a:solidFill>
              </a:rPr>
              <a:t>3. Направление Заявки </a:t>
            </a:r>
            <a:r>
              <a:rPr lang="ru-RU" sz="827">
                <a:solidFill>
                  <a:srgbClr val="1F4E79"/>
                </a:solidFill>
              </a:rPr>
              <a:t>в Фонд </a:t>
            </a:r>
            <a:r>
              <a:rPr lang="ru-RU" sz="827" dirty="0">
                <a:solidFill>
                  <a:srgbClr val="1F4E79"/>
                </a:solidFill>
              </a:rPr>
              <a:t>посредством СЭД «Сфера-курьер», содержащей перечень документов по Механизму (при необходимости в бумажном виде – в «договорные сроки»)</a:t>
            </a:r>
            <a:endParaRPr lang="en-US" sz="827" dirty="0">
              <a:solidFill>
                <a:srgbClr val="1F4E79"/>
              </a:solidFill>
            </a:endParaRPr>
          </a:p>
        </p:txBody>
      </p:sp>
      <p:sp>
        <p:nvSpPr>
          <p:cNvPr id="119" name="Овал 118"/>
          <p:cNvSpPr/>
          <p:nvPr/>
        </p:nvSpPr>
        <p:spPr>
          <a:xfrm>
            <a:off x="3371679" y="1938568"/>
            <a:ext cx="208206" cy="166005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119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79191" algn="l" rtl="0" fontAlgn="base">
              <a:spcBef>
                <a:spcPct val="0"/>
              </a:spcBef>
              <a:spcAft>
                <a:spcPct val="0"/>
              </a:spcAft>
              <a:defRPr sz="2119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58383" algn="l" rtl="0" fontAlgn="base">
              <a:spcBef>
                <a:spcPct val="0"/>
              </a:spcBef>
              <a:spcAft>
                <a:spcPct val="0"/>
              </a:spcAft>
              <a:defRPr sz="2119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437574" algn="l" rtl="0" fontAlgn="base">
              <a:spcBef>
                <a:spcPct val="0"/>
              </a:spcBef>
              <a:spcAft>
                <a:spcPct val="0"/>
              </a:spcAft>
              <a:defRPr sz="2119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916765" algn="l" rtl="0" fontAlgn="base">
              <a:spcBef>
                <a:spcPct val="0"/>
              </a:spcBef>
              <a:spcAft>
                <a:spcPct val="0"/>
              </a:spcAft>
              <a:defRPr sz="2119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395957" algn="l" defTabSz="958383" rtl="0" eaLnBrk="1" latinLnBrk="0" hangingPunct="1">
              <a:defRPr sz="2119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875148" algn="l" defTabSz="958383" rtl="0" eaLnBrk="1" latinLnBrk="0" hangingPunct="1">
              <a:defRPr sz="2119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354339" algn="l" defTabSz="958383" rtl="0" eaLnBrk="1" latinLnBrk="0" hangingPunct="1">
              <a:defRPr sz="2119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33531" algn="l" defTabSz="958383" rtl="0" eaLnBrk="1" latinLnBrk="0" hangingPunct="1">
              <a:defRPr sz="2119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sz="1738"/>
          </a:p>
        </p:txBody>
      </p:sp>
      <p:sp>
        <p:nvSpPr>
          <p:cNvPr id="144" name="Прямоугольник 143"/>
          <p:cNvSpPr/>
          <p:nvPr/>
        </p:nvSpPr>
        <p:spPr>
          <a:xfrm>
            <a:off x="198236" y="1450481"/>
            <a:ext cx="980765" cy="67798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7205" tIns="74409" rIns="37205" bIns="74409" rtlCol="0"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119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79191" algn="l" rtl="0" fontAlgn="base">
              <a:spcBef>
                <a:spcPct val="0"/>
              </a:spcBef>
              <a:spcAft>
                <a:spcPct val="0"/>
              </a:spcAft>
              <a:defRPr sz="2119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58383" algn="l" rtl="0" fontAlgn="base">
              <a:spcBef>
                <a:spcPct val="0"/>
              </a:spcBef>
              <a:spcAft>
                <a:spcPct val="0"/>
              </a:spcAft>
              <a:defRPr sz="2119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437574" algn="l" rtl="0" fontAlgn="base">
              <a:spcBef>
                <a:spcPct val="0"/>
              </a:spcBef>
              <a:spcAft>
                <a:spcPct val="0"/>
              </a:spcAft>
              <a:defRPr sz="2119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916765" algn="l" rtl="0" fontAlgn="base">
              <a:spcBef>
                <a:spcPct val="0"/>
              </a:spcBef>
              <a:spcAft>
                <a:spcPct val="0"/>
              </a:spcAft>
              <a:defRPr sz="2119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395957" algn="l" defTabSz="958383" rtl="0" eaLnBrk="1" latinLnBrk="0" hangingPunct="1">
              <a:defRPr sz="2119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875148" algn="l" defTabSz="958383" rtl="0" eaLnBrk="1" latinLnBrk="0" hangingPunct="1">
              <a:defRPr sz="2119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354339" algn="l" defTabSz="958383" rtl="0" eaLnBrk="1" latinLnBrk="0" hangingPunct="1">
              <a:defRPr sz="2119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33531" algn="l" defTabSz="958383" rtl="0" eaLnBrk="1" latinLnBrk="0" hangingPunct="1">
              <a:defRPr sz="2119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40" b="1" dirty="0">
                <a:solidFill>
                  <a:schemeClr val="bg1"/>
                </a:solidFill>
              </a:rPr>
              <a:t>Банк</a:t>
            </a:r>
          </a:p>
        </p:txBody>
      </p:sp>
      <p:cxnSp>
        <p:nvCxnSpPr>
          <p:cNvPr id="150" name="Прямая со стрелкой 121"/>
          <p:cNvCxnSpPr>
            <a:stCxn id="155" idx="2"/>
            <a:endCxn id="113" idx="0"/>
          </p:cNvCxnSpPr>
          <p:nvPr/>
        </p:nvCxnSpPr>
        <p:spPr>
          <a:xfrm rot="5400000">
            <a:off x="2635964" y="1263766"/>
            <a:ext cx="280679" cy="2045913"/>
          </a:xfrm>
          <a:prstGeom prst="bentConnector3">
            <a:avLst>
              <a:gd name="adj1" fmla="val 50000"/>
            </a:avLst>
          </a:prstGeom>
          <a:ln w="9525">
            <a:solidFill>
              <a:schemeClr val="tx1">
                <a:lumMod val="85000"/>
                <a:lumOff val="15000"/>
              </a:schemeClr>
            </a:solidFill>
            <a:headEnd w="sm" len="med"/>
            <a:tailEnd type="triangl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5" name="Rounded Rectangle 35"/>
          <p:cNvSpPr/>
          <p:nvPr/>
        </p:nvSpPr>
        <p:spPr>
          <a:xfrm>
            <a:off x="2952101" y="1572712"/>
            <a:ext cx="1694315" cy="573671"/>
          </a:xfrm>
          <a:prstGeom prst="roundRect">
            <a:avLst>
              <a:gd name="adj" fmla="val 4054"/>
            </a:avLst>
          </a:prstGeo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7205" tIns="0" rIns="37205" bIns="0"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119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79191" algn="l" rtl="0" fontAlgn="base">
              <a:spcBef>
                <a:spcPct val="0"/>
              </a:spcBef>
              <a:spcAft>
                <a:spcPct val="0"/>
              </a:spcAft>
              <a:defRPr sz="2119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58383" algn="l" rtl="0" fontAlgn="base">
              <a:spcBef>
                <a:spcPct val="0"/>
              </a:spcBef>
              <a:spcAft>
                <a:spcPct val="0"/>
              </a:spcAft>
              <a:defRPr sz="2119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437574" algn="l" rtl="0" fontAlgn="base">
              <a:spcBef>
                <a:spcPct val="0"/>
              </a:spcBef>
              <a:spcAft>
                <a:spcPct val="0"/>
              </a:spcAft>
              <a:defRPr sz="2119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916765" algn="l" rtl="0" fontAlgn="base">
              <a:spcBef>
                <a:spcPct val="0"/>
              </a:spcBef>
              <a:spcAft>
                <a:spcPct val="0"/>
              </a:spcAft>
              <a:defRPr sz="2119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395957" algn="l" defTabSz="958383" rtl="0" eaLnBrk="1" latinLnBrk="0" hangingPunct="1">
              <a:defRPr sz="2119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875148" algn="l" defTabSz="958383" rtl="0" eaLnBrk="1" latinLnBrk="0" hangingPunct="1">
              <a:defRPr sz="2119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354339" algn="l" defTabSz="958383" rtl="0" eaLnBrk="1" latinLnBrk="0" hangingPunct="1">
              <a:defRPr sz="2119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33531" algn="l" defTabSz="958383" rtl="0" eaLnBrk="1" latinLnBrk="0" hangingPunct="1">
              <a:defRPr sz="2119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ru-RU" sz="827" dirty="0">
                <a:solidFill>
                  <a:srgbClr val="1F4E79"/>
                </a:solidFill>
              </a:rPr>
              <a:t>2. Оценка финансового положения Субъекта МСП, присвоение рейтинга Субъекту МСП, оценка залогового обеспечения (при наличии)</a:t>
            </a:r>
            <a:endParaRPr lang="en-US" sz="827" dirty="0">
              <a:solidFill>
                <a:srgbClr val="1F4E79"/>
              </a:solidFill>
            </a:endParaRPr>
          </a:p>
        </p:txBody>
      </p:sp>
      <p:cxnSp>
        <p:nvCxnSpPr>
          <p:cNvPr id="156" name="Прямая соединительная линия 155"/>
          <p:cNvCxnSpPr/>
          <p:nvPr/>
        </p:nvCxnSpPr>
        <p:spPr>
          <a:xfrm>
            <a:off x="216876" y="2164664"/>
            <a:ext cx="9614025" cy="0"/>
          </a:xfrm>
          <a:prstGeom prst="line">
            <a:avLst/>
          </a:prstGeom>
          <a:ln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0" name="Rounded Rectangle 35"/>
          <p:cNvSpPr/>
          <p:nvPr/>
        </p:nvSpPr>
        <p:spPr>
          <a:xfrm>
            <a:off x="2523338" y="2546459"/>
            <a:ext cx="3180262" cy="2828225"/>
          </a:xfrm>
          <a:prstGeom prst="roundRect">
            <a:avLst>
              <a:gd name="adj" fmla="val 4054"/>
            </a:avLst>
          </a:prstGeo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7205" tIns="0" rIns="37205" bIns="0" anchor="t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119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79191" algn="l" rtl="0" fontAlgn="base">
              <a:spcBef>
                <a:spcPct val="0"/>
              </a:spcBef>
              <a:spcAft>
                <a:spcPct val="0"/>
              </a:spcAft>
              <a:defRPr sz="2119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58383" algn="l" rtl="0" fontAlgn="base">
              <a:spcBef>
                <a:spcPct val="0"/>
              </a:spcBef>
              <a:spcAft>
                <a:spcPct val="0"/>
              </a:spcAft>
              <a:defRPr sz="2119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437574" algn="l" rtl="0" fontAlgn="base">
              <a:spcBef>
                <a:spcPct val="0"/>
              </a:spcBef>
              <a:spcAft>
                <a:spcPct val="0"/>
              </a:spcAft>
              <a:defRPr sz="2119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916765" algn="l" rtl="0" fontAlgn="base">
              <a:spcBef>
                <a:spcPct val="0"/>
              </a:spcBef>
              <a:spcAft>
                <a:spcPct val="0"/>
              </a:spcAft>
              <a:defRPr sz="2119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395957" algn="l" defTabSz="958383" rtl="0" eaLnBrk="1" latinLnBrk="0" hangingPunct="1">
              <a:defRPr sz="2119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875148" algn="l" defTabSz="958383" rtl="0" eaLnBrk="1" latinLnBrk="0" hangingPunct="1">
              <a:defRPr sz="2119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354339" algn="l" defTabSz="958383" rtl="0" eaLnBrk="1" latinLnBrk="0" hangingPunct="1">
              <a:defRPr sz="2119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33531" algn="l" defTabSz="958383" rtl="0" eaLnBrk="1" latinLnBrk="0" hangingPunct="1">
              <a:defRPr sz="2119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ru-RU" sz="827" dirty="0">
                <a:solidFill>
                  <a:srgbClr val="1F4E79"/>
                </a:solidFill>
              </a:rPr>
              <a:t>4. Упрощенная оценка кредитного риска, проверка комплектности Заявки Субъекта МСП и требования Механизма: </a:t>
            </a:r>
          </a:p>
          <a:p>
            <a:pPr marL="171450" indent="-171450">
              <a:buFont typeface="Wingdings" panose="05000000000000000000" pitchFamily="2" charset="2"/>
              <a:buChar char="q"/>
            </a:pPr>
            <a:r>
              <a:rPr lang="ru-RU" sz="800" dirty="0">
                <a:solidFill>
                  <a:schemeClr val="tx1"/>
                </a:solidFill>
              </a:rPr>
              <a:t>соответствие подсегмента (сегмента) Субъекта МСП, кредитного продукта и использованной банком рейтинговой модели банка; </a:t>
            </a:r>
          </a:p>
          <a:p>
            <a:pPr marL="171450" indent="-171450">
              <a:buFont typeface="Wingdings" panose="05000000000000000000" pitchFamily="2" charset="2"/>
              <a:buChar char="q"/>
            </a:pPr>
            <a:r>
              <a:rPr lang="ru-RU" sz="800" dirty="0">
                <a:solidFill>
                  <a:schemeClr val="tx1"/>
                </a:solidFill>
              </a:rPr>
              <a:t>соответствие лимита единовременного выдаваемого поручительства;</a:t>
            </a:r>
          </a:p>
          <a:p>
            <a:pPr indent="180975">
              <a:buFont typeface="Wingdings" panose="05000000000000000000" pitchFamily="2" charset="2"/>
              <a:buChar char="q"/>
            </a:pPr>
            <a:r>
              <a:rPr lang="ru-RU" sz="800" dirty="0">
                <a:solidFill>
                  <a:schemeClr val="tx1"/>
                </a:solidFill>
              </a:rPr>
              <a:t> соответствие общего лимита на Субъект МСП (в том числе без использования Механизма);</a:t>
            </a:r>
          </a:p>
          <a:p>
            <a:pPr indent="180975">
              <a:buFont typeface="Wingdings" panose="05000000000000000000" pitchFamily="2" charset="2"/>
              <a:buChar char="q"/>
            </a:pPr>
            <a:r>
              <a:rPr lang="ru-RU" sz="800" dirty="0">
                <a:solidFill>
                  <a:schemeClr val="tx1"/>
                </a:solidFill>
              </a:rPr>
              <a:t> соответствие общего лимита на Банк (с использованием и (или) без использования Механизма;</a:t>
            </a:r>
          </a:p>
          <a:p>
            <a:pPr indent="180975">
              <a:buFont typeface="Wingdings" panose="05000000000000000000" pitchFamily="2" charset="2"/>
              <a:buChar char="q"/>
            </a:pPr>
            <a:r>
              <a:rPr lang="ru-RU" sz="800" dirty="0">
                <a:solidFill>
                  <a:schemeClr val="tx1"/>
                </a:solidFill>
              </a:rPr>
              <a:t>соответствие предельному размеру ответственности Фонда в рамках Механизма;</a:t>
            </a:r>
          </a:p>
          <a:p>
            <a:pPr indent="180975">
              <a:buFont typeface="Wingdings" panose="05000000000000000000" pitchFamily="2" charset="2"/>
              <a:buChar char="q"/>
            </a:pPr>
            <a:r>
              <a:rPr lang="ru-RU" sz="800" dirty="0">
                <a:solidFill>
                  <a:schemeClr val="tx1"/>
                </a:solidFill>
              </a:rPr>
              <a:t>соответствие требованиям к залоговому обеспечению;</a:t>
            </a:r>
          </a:p>
          <a:p>
            <a:pPr indent="180975">
              <a:buFont typeface="Wingdings" panose="05000000000000000000" pitchFamily="2" charset="2"/>
              <a:buChar char="q"/>
            </a:pPr>
            <a:r>
              <a:rPr lang="ru-RU" sz="800" dirty="0">
                <a:solidFill>
                  <a:schemeClr val="tx1"/>
                </a:solidFill>
              </a:rPr>
              <a:t>соответствие требованиям по размеру вознаграждения;</a:t>
            </a:r>
          </a:p>
          <a:p>
            <a:pPr indent="180975">
              <a:buFont typeface="Wingdings" panose="05000000000000000000" pitchFamily="2" charset="2"/>
              <a:buChar char="q"/>
            </a:pPr>
            <a:r>
              <a:rPr lang="ru-RU" sz="800" dirty="0">
                <a:solidFill>
                  <a:schemeClr val="tx1"/>
                </a:solidFill>
              </a:rPr>
              <a:t>соответствие требованиям к комплектности документов по заявке перечню документов, предоставляемых Банком в рамках Механизма</a:t>
            </a:r>
          </a:p>
          <a:p>
            <a:pPr indent="180975">
              <a:buFont typeface="Wingdings" panose="05000000000000000000" pitchFamily="2" charset="2"/>
              <a:buChar char="q"/>
            </a:pPr>
            <a:r>
              <a:rPr lang="ru-RU" sz="800" dirty="0">
                <a:solidFill>
                  <a:schemeClr val="tx1"/>
                </a:solidFill>
              </a:rPr>
              <a:t>проверка рейтинга Субъекта МСП на предмет не превышения рейтинга Субъекта МСП установленным предельным значениям рейтинговой шкалы Банка (устанавливается Фондом с учетом решения АО </a:t>
            </a:r>
            <a:r>
              <a:rPr lang="ru-RU" sz="800">
                <a:solidFill>
                  <a:schemeClr val="tx1"/>
                </a:solidFill>
              </a:rPr>
              <a:t>«Корпорация «МСП»);</a:t>
            </a:r>
            <a:endParaRPr lang="ru-RU" sz="800" dirty="0">
              <a:solidFill>
                <a:schemeClr val="tx1"/>
              </a:solidFill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ru-RU" sz="800" dirty="0">
                <a:solidFill>
                  <a:schemeClr val="tx1"/>
                </a:solidFill>
              </a:rPr>
              <a:t>проверка дополнительных условий, соблюдение которых необходимо для предоставления поручительства, установленных в зависимости от значения рейтинга Субъекта МСП (срок поручительств, предельный срок кредитов в привязке к рейтингу, максимальная сумма и др.)</a:t>
            </a:r>
            <a:r>
              <a:rPr lang="ru-RU" sz="1200" dirty="0">
                <a:solidFill>
                  <a:schemeClr val="tx1"/>
                </a:solidFill>
              </a:rPr>
              <a:t>*</a:t>
            </a:r>
            <a:endParaRPr lang="en-US" sz="1200" dirty="0">
              <a:solidFill>
                <a:schemeClr val="tx1"/>
              </a:solidFill>
            </a:endParaRPr>
          </a:p>
          <a:p>
            <a:endParaRPr lang="ru-RU" sz="800" dirty="0">
              <a:solidFill>
                <a:schemeClr val="tx1"/>
              </a:solidFill>
            </a:endParaRPr>
          </a:p>
          <a:p>
            <a:pPr indent="180975">
              <a:buFont typeface="Wingdings" panose="05000000000000000000" pitchFamily="2" charset="2"/>
              <a:buChar char="q"/>
            </a:pPr>
            <a:endParaRPr lang="ru-RU" sz="800" dirty="0">
              <a:solidFill>
                <a:schemeClr val="tx1"/>
              </a:solidFill>
            </a:endParaRPr>
          </a:p>
          <a:p>
            <a:pPr indent="180975">
              <a:buFont typeface="Wingdings" panose="05000000000000000000" pitchFamily="2" charset="2"/>
              <a:buChar char="q"/>
            </a:pPr>
            <a:endParaRPr lang="en-US" sz="800" dirty="0">
              <a:solidFill>
                <a:schemeClr val="tx1"/>
              </a:solidFill>
            </a:endParaRPr>
          </a:p>
        </p:txBody>
      </p:sp>
      <p:cxnSp>
        <p:nvCxnSpPr>
          <p:cNvPr id="161" name="Прямая со стрелкой 160"/>
          <p:cNvCxnSpPr/>
          <p:nvPr/>
        </p:nvCxnSpPr>
        <p:spPr>
          <a:xfrm>
            <a:off x="2258232" y="2913175"/>
            <a:ext cx="243304" cy="0"/>
          </a:xfrm>
          <a:prstGeom prst="straightConnector1">
            <a:avLst/>
          </a:prstGeom>
          <a:ln w="9525">
            <a:solidFill>
              <a:schemeClr val="tx1">
                <a:lumMod val="85000"/>
                <a:lumOff val="15000"/>
              </a:schemeClr>
            </a:solidFill>
            <a:headEnd w="sm" len="med"/>
            <a:tailEnd type="triangl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7" name="Rounded Rectangle 35"/>
          <p:cNvSpPr/>
          <p:nvPr/>
        </p:nvSpPr>
        <p:spPr>
          <a:xfrm>
            <a:off x="6050576" y="2388745"/>
            <a:ext cx="1373448" cy="1145109"/>
          </a:xfrm>
          <a:prstGeom prst="roundRect">
            <a:avLst>
              <a:gd name="adj" fmla="val 4054"/>
            </a:avLst>
          </a:prstGeo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7205" tIns="0" rIns="37205" bIns="0" anchor="t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119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79191" algn="l" rtl="0" fontAlgn="base">
              <a:spcBef>
                <a:spcPct val="0"/>
              </a:spcBef>
              <a:spcAft>
                <a:spcPct val="0"/>
              </a:spcAft>
              <a:defRPr sz="2119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58383" algn="l" rtl="0" fontAlgn="base">
              <a:spcBef>
                <a:spcPct val="0"/>
              </a:spcBef>
              <a:spcAft>
                <a:spcPct val="0"/>
              </a:spcAft>
              <a:defRPr sz="2119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437574" algn="l" rtl="0" fontAlgn="base">
              <a:spcBef>
                <a:spcPct val="0"/>
              </a:spcBef>
              <a:spcAft>
                <a:spcPct val="0"/>
              </a:spcAft>
              <a:defRPr sz="2119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916765" algn="l" rtl="0" fontAlgn="base">
              <a:spcBef>
                <a:spcPct val="0"/>
              </a:spcBef>
              <a:spcAft>
                <a:spcPct val="0"/>
              </a:spcAft>
              <a:defRPr sz="2119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395957" algn="l" defTabSz="958383" rtl="0" eaLnBrk="1" latinLnBrk="0" hangingPunct="1">
              <a:defRPr sz="2119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875148" algn="l" defTabSz="958383" rtl="0" eaLnBrk="1" latinLnBrk="0" hangingPunct="1">
              <a:defRPr sz="2119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354339" algn="l" defTabSz="958383" rtl="0" eaLnBrk="1" latinLnBrk="0" hangingPunct="1">
              <a:defRPr sz="2119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33531" algn="l" defTabSz="958383" rtl="0" eaLnBrk="1" latinLnBrk="0" hangingPunct="1">
              <a:defRPr sz="2119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ru-RU" sz="827" dirty="0">
                <a:solidFill>
                  <a:srgbClr val="1F4E79"/>
                </a:solidFill>
              </a:rPr>
              <a:t>5.Полное соответствие Заявки Субъекта МСП требованиям Механизма в части подсегмента (сегмента), кредитного  продукта, срока, рейтинговой модели банка, лимитов, прочих дополнительных условий, комплектности документов</a:t>
            </a:r>
            <a:endParaRPr lang="en-US" sz="800" dirty="0">
              <a:solidFill>
                <a:schemeClr val="tx1"/>
              </a:solidFill>
            </a:endParaRPr>
          </a:p>
        </p:txBody>
      </p:sp>
      <p:cxnSp>
        <p:nvCxnSpPr>
          <p:cNvPr id="168" name="Прямая со стрелкой 167"/>
          <p:cNvCxnSpPr/>
          <p:nvPr/>
        </p:nvCxnSpPr>
        <p:spPr>
          <a:xfrm>
            <a:off x="5785147" y="2753534"/>
            <a:ext cx="247594" cy="0"/>
          </a:xfrm>
          <a:prstGeom prst="straightConnector1">
            <a:avLst/>
          </a:prstGeom>
          <a:ln w="9525">
            <a:solidFill>
              <a:schemeClr val="tx1">
                <a:lumMod val="85000"/>
                <a:lumOff val="15000"/>
              </a:schemeClr>
            </a:solidFill>
            <a:headEnd w="sm" len="med"/>
            <a:tailEnd type="triangl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0" name="Rounded Rectangle 35"/>
          <p:cNvSpPr/>
          <p:nvPr/>
        </p:nvSpPr>
        <p:spPr>
          <a:xfrm>
            <a:off x="6018278" y="1514784"/>
            <a:ext cx="1405746" cy="630220"/>
          </a:xfrm>
          <a:prstGeom prst="roundRect">
            <a:avLst>
              <a:gd name="adj" fmla="val 4054"/>
            </a:avLst>
          </a:prstGeo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7205" tIns="0" rIns="37205" bIns="0"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119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79191" algn="l" rtl="0" fontAlgn="base">
              <a:spcBef>
                <a:spcPct val="0"/>
              </a:spcBef>
              <a:spcAft>
                <a:spcPct val="0"/>
              </a:spcAft>
              <a:defRPr sz="2119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58383" algn="l" rtl="0" fontAlgn="base">
              <a:spcBef>
                <a:spcPct val="0"/>
              </a:spcBef>
              <a:spcAft>
                <a:spcPct val="0"/>
              </a:spcAft>
              <a:defRPr sz="2119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437574" algn="l" rtl="0" fontAlgn="base">
              <a:spcBef>
                <a:spcPct val="0"/>
              </a:spcBef>
              <a:spcAft>
                <a:spcPct val="0"/>
              </a:spcAft>
              <a:defRPr sz="2119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916765" algn="l" rtl="0" fontAlgn="base">
              <a:spcBef>
                <a:spcPct val="0"/>
              </a:spcBef>
              <a:spcAft>
                <a:spcPct val="0"/>
              </a:spcAft>
              <a:defRPr sz="2119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395957" algn="l" defTabSz="958383" rtl="0" eaLnBrk="1" latinLnBrk="0" hangingPunct="1">
              <a:defRPr sz="2119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875148" algn="l" defTabSz="958383" rtl="0" eaLnBrk="1" latinLnBrk="0" hangingPunct="1">
              <a:defRPr sz="2119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354339" algn="l" defTabSz="958383" rtl="0" eaLnBrk="1" latinLnBrk="0" hangingPunct="1">
              <a:defRPr sz="2119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33531" algn="l" defTabSz="958383" rtl="0" eaLnBrk="1" latinLnBrk="0" hangingPunct="1">
              <a:defRPr sz="2119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ru-RU" sz="827" dirty="0">
                <a:solidFill>
                  <a:srgbClr val="1F4E79"/>
                </a:solidFill>
              </a:rPr>
              <a:t>6.Возврат Заявки Субъекта МСП как не соответствующей условиям Механизма в целях докомплектации и повторной отправки в Фонд</a:t>
            </a:r>
            <a:endParaRPr lang="en-US" sz="827" dirty="0">
              <a:solidFill>
                <a:srgbClr val="1F4E79"/>
              </a:solidFill>
            </a:endParaRPr>
          </a:p>
        </p:txBody>
      </p:sp>
      <p:cxnSp>
        <p:nvCxnSpPr>
          <p:cNvPr id="174" name="Прямая со стрелкой 173"/>
          <p:cNvCxnSpPr>
            <a:stCxn id="167" idx="0"/>
            <a:endCxn id="170" idx="2"/>
          </p:cNvCxnSpPr>
          <p:nvPr/>
        </p:nvCxnSpPr>
        <p:spPr>
          <a:xfrm flipH="1" flipV="1">
            <a:off x="6721151" y="2145004"/>
            <a:ext cx="16149" cy="243741"/>
          </a:xfrm>
          <a:prstGeom prst="straightConnector1">
            <a:avLst/>
          </a:prstGeom>
          <a:ln>
            <a:solidFill>
              <a:schemeClr val="bg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9" name="Прямая со стрелкой 178"/>
          <p:cNvCxnSpPr>
            <a:stCxn id="167" idx="0"/>
            <a:endCxn id="170" idx="2"/>
          </p:cNvCxnSpPr>
          <p:nvPr/>
        </p:nvCxnSpPr>
        <p:spPr>
          <a:xfrm flipH="1" flipV="1">
            <a:off x="6721151" y="2145004"/>
            <a:ext cx="16149" cy="243741"/>
          </a:xfrm>
          <a:prstGeom prst="straightConnector1">
            <a:avLst/>
          </a:prstGeom>
          <a:ln w="9525">
            <a:solidFill>
              <a:schemeClr val="tx1">
                <a:lumMod val="85000"/>
                <a:lumOff val="15000"/>
              </a:schemeClr>
            </a:solidFill>
            <a:headEnd w="sm" len="med"/>
            <a:tailEnd type="triangl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6" name="Прямая со стрелкой 121"/>
          <p:cNvCxnSpPr>
            <a:stCxn id="202" idx="1"/>
            <a:endCxn id="224" idx="1"/>
          </p:cNvCxnSpPr>
          <p:nvPr/>
        </p:nvCxnSpPr>
        <p:spPr>
          <a:xfrm rot="10800000" flipH="1" flipV="1">
            <a:off x="6125291" y="3888032"/>
            <a:ext cx="58918" cy="973690"/>
          </a:xfrm>
          <a:prstGeom prst="bentConnector3">
            <a:avLst>
              <a:gd name="adj1" fmla="val -387997"/>
            </a:avLst>
          </a:prstGeom>
          <a:ln w="9525">
            <a:solidFill>
              <a:schemeClr val="tx1">
                <a:lumMod val="85000"/>
                <a:lumOff val="15000"/>
              </a:schemeClr>
            </a:solidFill>
            <a:headEnd w="sm" len="med"/>
            <a:tailEnd type="triangl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2" name="Rounded Rectangle 35"/>
          <p:cNvSpPr/>
          <p:nvPr/>
        </p:nvSpPr>
        <p:spPr>
          <a:xfrm>
            <a:off x="6125291" y="3770542"/>
            <a:ext cx="1162621" cy="234979"/>
          </a:xfrm>
          <a:prstGeom prst="roundRect">
            <a:avLst>
              <a:gd name="adj" fmla="val 4054"/>
            </a:avLst>
          </a:prstGeo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7205" tIns="0" rIns="37205" bIns="0" anchor="t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119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79191" algn="l" rtl="0" fontAlgn="base">
              <a:spcBef>
                <a:spcPct val="0"/>
              </a:spcBef>
              <a:spcAft>
                <a:spcPct val="0"/>
              </a:spcAft>
              <a:defRPr sz="2119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58383" algn="l" rtl="0" fontAlgn="base">
              <a:spcBef>
                <a:spcPct val="0"/>
              </a:spcBef>
              <a:spcAft>
                <a:spcPct val="0"/>
              </a:spcAft>
              <a:defRPr sz="2119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437574" algn="l" rtl="0" fontAlgn="base">
              <a:spcBef>
                <a:spcPct val="0"/>
              </a:spcBef>
              <a:spcAft>
                <a:spcPct val="0"/>
              </a:spcAft>
              <a:defRPr sz="2119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916765" algn="l" rtl="0" fontAlgn="base">
              <a:spcBef>
                <a:spcPct val="0"/>
              </a:spcBef>
              <a:spcAft>
                <a:spcPct val="0"/>
              </a:spcAft>
              <a:defRPr sz="2119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395957" algn="l" defTabSz="958383" rtl="0" eaLnBrk="1" latinLnBrk="0" hangingPunct="1">
              <a:defRPr sz="2119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875148" algn="l" defTabSz="958383" rtl="0" eaLnBrk="1" latinLnBrk="0" hangingPunct="1">
              <a:defRPr sz="2119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354339" algn="l" defTabSz="958383" rtl="0" eaLnBrk="1" latinLnBrk="0" hangingPunct="1">
              <a:defRPr sz="2119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33531" algn="l" defTabSz="958383" rtl="0" eaLnBrk="1" latinLnBrk="0" hangingPunct="1">
              <a:defRPr sz="2119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ru-RU" sz="827" dirty="0">
                <a:solidFill>
                  <a:srgbClr val="1F4E79"/>
                </a:solidFill>
              </a:rPr>
              <a:t>6. Запуск Заявки Субъекта МСП в работу</a:t>
            </a:r>
            <a:endParaRPr lang="en-US" sz="800" dirty="0">
              <a:solidFill>
                <a:schemeClr val="tx1"/>
              </a:solidFill>
            </a:endParaRPr>
          </a:p>
        </p:txBody>
      </p:sp>
      <p:cxnSp>
        <p:nvCxnSpPr>
          <p:cNvPr id="207" name="Прямая со стрелкой 206"/>
          <p:cNvCxnSpPr>
            <a:stCxn id="167" idx="2"/>
            <a:endCxn id="202" idx="0"/>
          </p:cNvCxnSpPr>
          <p:nvPr/>
        </p:nvCxnSpPr>
        <p:spPr>
          <a:xfrm flipH="1">
            <a:off x="6706602" y="3533854"/>
            <a:ext cx="30698" cy="236688"/>
          </a:xfrm>
          <a:prstGeom prst="straightConnector1">
            <a:avLst/>
          </a:prstGeom>
          <a:ln w="9525">
            <a:solidFill>
              <a:schemeClr val="tx1">
                <a:lumMod val="85000"/>
                <a:lumOff val="15000"/>
              </a:schemeClr>
            </a:solidFill>
            <a:headEnd w="sm" len="med"/>
            <a:tailEnd type="triangl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3" name="Rounded Rectangle 35"/>
          <p:cNvSpPr/>
          <p:nvPr/>
        </p:nvSpPr>
        <p:spPr>
          <a:xfrm>
            <a:off x="6183161" y="4057037"/>
            <a:ext cx="1323664" cy="472430"/>
          </a:xfrm>
          <a:prstGeom prst="roundRect">
            <a:avLst>
              <a:gd name="adj" fmla="val 4054"/>
            </a:avLst>
          </a:prstGeo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7205" tIns="0" rIns="37205" bIns="0" anchor="t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119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79191" algn="l" rtl="0" fontAlgn="base">
              <a:spcBef>
                <a:spcPct val="0"/>
              </a:spcBef>
              <a:spcAft>
                <a:spcPct val="0"/>
              </a:spcAft>
              <a:defRPr sz="2119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58383" algn="l" rtl="0" fontAlgn="base">
              <a:spcBef>
                <a:spcPct val="0"/>
              </a:spcBef>
              <a:spcAft>
                <a:spcPct val="0"/>
              </a:spcAft>
              <a:defRPr sz="2119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437574" algn="l" rtl="0" fontAlgn="base">
              <a:spcBef>
                <a:spcPct val="0"/>
              </a:spcBef>
              <a:spcAft>
                <a:spcPct val="0"/>
              </a:spcAft>
              <a:defRPr sz="2119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916765" algn="l" rtl="0" fontAlgn="base">
              <a:spcBef>
                <a:spcPct val="0"/>
              </a:spcBef>
              <a:spcAft>
                <a:spcPct val="0"/>
              </a:spcAft>
              <a:defRPr sz="2119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395957" algn="l" defTabSz="958383" rtl="0" eaLnBrk="1" latinLnBrk="0" hangingPunct="1">
              <a:defRPr sz="2119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875148" algn="l" defTabSz="958383" rtl="0" eaLnBrk="1" latinLnBrk="0" hangingPunct="1">
              <a:defRPr sz="2119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354339" algn="l" defTabSz="958383" rtl="0" eaLnBrk="1" latinLnBrk="0" hangingPunct="1">
              <a:defRPr sz="2119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33531" algn="l" defTabSz="958383" rtl="0" eaLnBrk="1" latinLnBrk="0" hangingPunct="1">
              <a:defRPr sz="2119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ru-RU" sz="827" dirty="0">
                <a:solidFill>
                  <a:srgbClr val="1F4E79"/>
                </a:solidFill>
              </a:rPr>
              <a:t>6.1. Оценка правоспособности (оценка юридической службой Фонда)</a:t>
            </a:r>
            <a:endParaRPr lang="en-US" sz="827" dirty="0">
              <a:solidFill>
                <a:srgbClr val="1F4E79"/>
              </a:solidFill>
            </a:endParaRPr>
          </a:p>
        </p:txBody>
      </p:sp>
      <p:sp>
        <p:nvSpPr>
          <p:cNvPr id="224" name="Rounded Rectangle 35"/>
          <p:cNvSpPr/>
          <p:nvPr/>
        </p:nvSpPr>
        <p:spPr>
          <a:xfrm>
            <a:off x="6184209" y="4623639"/>
            <a:ext cx="1308975" cy="476166"/>
          </a:xfrm>
          <a:prstGeom prst="roundRect">
            <a:avLst>
              <a:gd name="adj" fmla="val 4054"/>
            </a:avLst>
          </a:prstGeo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7205" tIns="0" rIns="37205" bIns="0" anchor="t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119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79191" algn="l" rtl="0" fontAlgn="base">
              <a:spcBef>
                <a:spcPct val="0"/>
              </a:spcBef>
              <a:spcAft>
                <a:spcPct val="0"/>
              </a:spcAft>
              <a:defRPr sz="2119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58383" algn="l" rtl="0" fontAlgn="base">
              <a:spcBef>
                <a:spcPct val="0"/>
              </a:spcBef>
              <a:spcAft>
                <a:spcPct val="0"/>
              </a:spcAft>
              <a:defRPr sz="2119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437574" algn="l" rtl="0" fontAlgn="base">
              <a:spcBef>
                <a:spcPct val="0"/>
              </a:spcBef>
              <a:spcAft>
                <a:spcPct val="0"/>
              </a:spcAft>
              <a:defRPr sz="2119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916765" algn="l" rtl="0" fontAlgn="base">
              <a:spcBef>
                <a:spcPct val="0"/>
              </a:spcBef>
              <a:spcAft>
                <a:spcPct val="0"/>
              </a:spcAft>
              <a:defRPr sz="2119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395957" algn="l" defTabSz="958383" rtl="0" eaLnBrk="1" latinLnBrk="0" hangingPunct="1">
              <a:defRPr sz="2119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875148" algn="l" defTabSz="958383" rtl="0" eaLnBrk="1" latinLnBrk="0" hangingPunct="1">
              <a:defRPr sz="2119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354339" algn="l" defTabSz="958383" rtl="0" eaLnBrk="1" latinLnBrk="0" hangingPunct="1">
              <a:defRPr sz="2119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33531" algn="l" defTabSz="958383" rtl="0" eaLnBrk="1" latinLnBrk="0" hangingPunct="1">
              <a:defRPr sz="2119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ru-RU" sz="827" dirty="0">
                <a:solidFill>
                  <a:srgbClr val="1F4E79"/>
                </a:solidFill>
              </a:rPr>
              <a:t>6.2. Проверка деловой репутации (оценка службой безопасности Фонда)</a:t>
            </a:r>
            <a:endParaRPr lang="en-US" sz="827" dirty="0">
              <a:solidFill>
                <a:srgbClr val="1F4E79"/>
              </a:solidFill>
            </a:endParaRPr>
          </a:p>
        </p:txBody>
      </p:sp>
      <p:grpSp>
        <p:nvGrpSpPr>
          <p:cNvPr id="229" name="Группа 228"/>
          <p:cNvGrpSpPr/>
          <p:nvPr/>
        </p:nvGrpSpPr>
        <p:grpSpPr>
          <a:xfrm>
            <a:off x="6540783" y="4358207"/>
            <a:ext cx="503464" cy="187908"/>
            <a:chOff x="2993360" y="2532117"/>
            <a:chExt cx="613802" cy="229090"/>
          </a:xfrm>
        </p:grpSpPr>
        <p:sp>
          <p:nvSpPr>
            <p:cNvPr id="230" name="Прямоугольник 229"/>
            <p:cNvSpPr/>
            <p:nvPr/>
          </p:nvSpPr>
          <p:spPr>
            <a:xfrm>
              <a:off x="2993360" y="2532117"/>
              <a:ext cx="613802" cy="229090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rgbClr val="841212"/>
              </a:solidFill>
            </a:ln>
          </p:spPr>
          <p:txBody>
            <a:bodyPr wrap="square" lIns="0" tIns="0" rIns="0" bIns="0" anchor="ctr">
              <a:noAutofit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119"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1pPr>
              <a:lvl2pPr marL="479191" algn="l" rtl="0" fontAlgn="base">
                <a:spcBef>
                  <a:spcPct val="0"/>
                </a:spcBef>
                <a:spcAft>
                  <a:spcPct val="0"/>
                </a:spcAft>
                <a:defRPr sz="2119"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2pPr>
              <a:lvl3pPr marL="958383" algn="l" rtl="0" fontAlgn="base">
                <a:spcBef>
                  <a:spcPct val="0"/>
                </a:spcBef>
                <a:spcAft>
                  <a:spcPct val="0"/>
                </a:spcAft>
                <a:defRPr sz="2119"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3pPr>
              <a:lvl4pPr marL="1437574" algn="l" rtl="0" fontAlgn="base">
                <a:spcBef>
                  <a:spcPct val="0"/>
                </a:spcBef>
                <a:spcAft>
                  <a:spcPct val="0"/>
                </a:spcAft>
                <a:defRPr sz="2119"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4pPr>
              <a:lvl5pPr marL="1916765" algn="l" rtl="0" fontAlgn="base">
                <a:spcBef>
                  <a:spcPct val="0"/>
                </a:spcBef>
                <a:spcAft>
                  <a:spcPct val="0"/>
                </a:spcAft>
                <a:defRPr sz="2119"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5pPr>
              <a:lvl6pPr marL="2395957" algn="l" defTabSz="958383" rtl="0" eaLnBrk="1" latinLnBrk="0" hangingPunct="1">
                <a:defRPr sz="2119"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6pPr>
              <a:lvl7pPr marL="2875148" algn="l" defTabSz="958383" rtl="0" eaLnBrk="1" latinLnBrk="0" hangingPunct="1">
                <a:defRPr sz="2119"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7pPr>
              <a:lvl8pPr marL="3354339" algn="l" defTabSz="958383" rtl="0" eaLnBrk="1" latinLnBrk="0" hangingPunct="1">
                <a:defRPr sz="2119"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8pPr>
              <a:lvl9pPr marL="3833531" algn="l" defTabSz="958383" rtl="0" eaLnBrk="1" latinLnBrk="0" hangingPunct="1">
                <a:defRPr sz="2119"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9pPr>
            </a:lstStyle>
            <a:p>
              <a:pPr>
                <a:tabLst>
                  <a:tab pos="72924" algn="l"/>
                </a:tabLst>
              </a:pPr>
              <a:r>
                <a:rPr lang="ru-RU" sz="575" b="1" dirty="0"/>
                <a:t>        </a:t>
              </a:r>
              <a:r>
                <a:rPr lang="ru-RU" sz="656" b="1" dirty="0">
                  <a:solidFill>
                    <a:srgbClr val="841212"/>
                  </a:solidFill>
                </a:rPr>
                <a:t>1,5</a:t>
              </a:r>
              <a:r>
                <a:rPr lang="en-US" sz="575" b="1" dirty="0">
                  <a:solidFill>
                    <a:srgbClr val="841212"/>
                  </a:solidFill>
                </a:rPr>
                <a:t> </a:t>
              </a:r>
              <a:r>
                <a:rPr lang="ru-RU" sz="575" b="1" dirty="0">
                  <a:solidFill>
                    <a:srgbClr val="841212"/>
                  </a:solidFill>
                </a:rPr>
                <a:t>дня *</a:t>
              </a:r>
              <a:endParaRPr lang="ru-RU" sz="1477" b="1" dirty="0">
                <a:solidFill>
                  <a:srgbClr val="841212"/>
                </a:solidFill>
              </a:endParaRPr>
            </a:p>
          </p:txBody>
        </p:sp>
        <p:grpSp>
          <p:nvGrpSpPr>
            <p:cNvPr id="231" name="Group 196"/>
            <p:cNvGrpSpPr>
              <a:grpSpLocks noChangeAspect="1"/>
            </p:cNvGrpSpPr>
            <p:nvPr/>
          </p:nvGrpSpPr>
          <p:grpSpPr>
            <a:xfrm>
              <a:off x="3026716" y="2563766"/>
              <a:ext cx="112089" cy="165793"/>
              <a:chOff x="7643813" y="1285875"/>
              <a:chExt cx="798512" cy="1181100"/>
            </a:xfrm>
            <a:solidFill>
              <a:srgbClr val="841212"/>
            </a:solidFill>
          </p:grpSpPr>
          <p:sp>
            <p:nvSpPr>
              <p:cNvPr id="232" name="Freeform 13"/>
              <p:cNvSpPr>
                <a:spLocks noChangeAspect="1" noEditPoints="1"/>
              </p:cNvSpPr>
              <p:nvPr/>
            </p:nvSpPr>
            <p:spPr bwMode="auto">
              <a:xfrm>
                <a:off x="7643813" y="1285875"/>
                <a:ext cx="798512" cy="1181100"/>
              </a:xfrm>
              <a:custGeom>
                <a:avLst/>
                <a:gdLst/>
                <a:ahLst/>
                <a:cxnLst>
                  <a:cxn ang="0">
                    <a:pos x="65" y="92"/>
                  </a:cxn>
                  <a:cxn ang="0">
                    <a:pos x="64" y="92"/>
                  </a:cxn>
                  <a:cxn ang="0">
                    <a:pos x="62" y="76"/>
                  </a:cxn>
                  <a:cxn ang="0">
                    <a:pos x="43" y="56"/>
                  </a:cxn>
                  <a:cxn ang="0">
                    <a:pos x="43" y="56"/>
                  </a:cxn>
                  <a:cxn ang="0">
                    <a:pos x="42" y="55"/>
                  </a:cxn>
                  <a:cxn ang="0">
                    <a:pos x="43" y="53"/>
                  </a:cxn>
                  <a:cxn ang="0">
                    <a:pos x="43" y="53"/>
                  </a:cxn>
                  <a:cxn ang="0">
                    <a:pos x="61" y="31"/>
                  </a:cxn>
                  <a:cxn ang="0">
                    <a:pos x="64" y="11"/>
                  </a:cxn>
                  <a:cxn ang="0">
                    <a:pos x="65" y="11"/>
                  </a:cxn>
                  <a:cxn ang="0">
                    <a:pos x="70" y="6"/>
                  </a:cxn>
                  <a:cxn ang="0">
                    <a:pos x="65" y="0"/>
                  </a:cxn>
                  <a:cxn ang="0">
                    <a:pos x="5" y="0"/>
                  </a:cxn>
                  <a:cxn ang="0">
                    <a:pos x="0" y="6"/>
                  </a:cxn>
                  <a:cxn ang="0">
                    <a:pos x="5" y="11"/>
                  </a:cxn>
                  <a:cxn ang="0">
                    <a:pos x="6" y="11"/>
                  </a:cxn>
                  <a:cxn ang="0">
                    <a:pos x="9" y="31"/>
                  </a:cxn>
                  <a:cxn ang="0">
                    <a:pos x="27" y="53"/>
                  </a:cxn>
                  <a:cxn ang="0">
                    <a:pos x="27" y="53"/>
                  </a:cxn>
                  <a:cxn ang="0">
                    <a:pos x="28" y="55"/>
                  </a:cxn>
                  <a:cxn ang="0">
                    <a:pos x="27" y="55"/>
                  </a:cxn>
                  <a:cxn ang="0">
                    <a:pos x="26" y="56"/>
                  </a:cxn>
                  <a:cxn ang="0">
                    <a:pos x="8" y="76"/>
                  </a:cxn>
                  <a:cxn ang="0">
                    <a:pos x="6" y="92"/>
                  </a:cxn>
                  <a:cxn ang="0">
                    <a:pos x="5" y="92"/>
                  </a:cxn>
                  <a:cxn ang="0">
                    <a:pos x="0" y="98"/>
                  </a:cxn>
                  <a:cxn ang="0">
                    <a:pos x="5" y="104"/>
                  </a:cxn>
                  <a:cxn ang="0">
                    <a:pos x="65" y="104"/>
                  </a:cxn>
                  <a:cxn ang="0">
                    <a:pos x="70" y="98"/>
                  </a:cxn>
                  <a:cxn ang="0">
                    <a:pos x="65" y="92"/>
                  </a:cxn>
                  <a:cxn ang="0">
                    <a:pos x="11" y="77"/>
                  </a:cxn>
                  <a:cxn ang="0">
                    <a:pos x="28" y="59"/>
                  </a:cxn>
                  <a:cxn ang="0">
                    <a:pos x="29" y="58"/>
                  </a:cxn>
                  <a:cxn ang="0">
                    <a:pos x="31" y="55"/>
                  </a:cxn>
                  <a:cxn ang="0">
                    <a:pos x="29" y="51"/>
                  </a:cxn>
                  <a:cxn ang="0">
                    <a:pos x="29" y="50"/>
                  </a:cxn>
                  <a:cxn ang="0">
                    <a:pos x="12" y="29"/>
                  </a:cxn>
                  <a:cxn ang="0">
                    <a:pos x="9" y="11"/>
                  </a:cxn>
                  <a:cxn ang="0">
                    <a:pos x="61" y="11"/>
                  </a:cxn>
                  <a:cxn ang="0">
                    <a:pos x="58" y="29"/>
                  </a:cxn>
                  <a:cxn ang="0">
                    <a:pos x="41" y="50"/>
                  </a:cxn>
                  <a:cxn ang="0">
                    <a:pos x="41" y="51"/>
                  </a:cxn>
                  <a:cxn ang="0">
                    <a:pos x="39" y="55"/>
                  </a:cxn>
                  <a:cxn ang="0">
                    <a:pos x="41" y="58"/>
                  </a:cxn>
                  <a:cxn ang="0">
                    <a:pos x="42" y="59"/>
                  </a:cxn>
                  <a:cxn ang="0">
                    <a:pos x="59" y="77"/>
                  </a:cxn>
                  <a:cxn ang="0">
                    <a:pos x="62" y="92"/>
                  </a:cxn>
                  <a:cxn ang="0">
                    <a:pos x="55" y="92"/>
                  </a:cxn>
                  <a:cxn ang="0">
                    <a:pos x="35" y="66"/>
                  </a:cxn>
                  <a:cxn ang="0">
                    <a:pos x="15" y="92"/>
                  </a:cxn>
                  <a:cxn ang="0">
                    <a:pos x="8" y="92"/>
                  </a:cxn>
                  <a:cxn ang="0">
                    <a:pos x="11" y="77"/>
                  </a:cxn>
                </a:cxnLst>
                <a:rect l="0" t="0" r="r" b="b"/>
                <a:pathLst>
                  <a:path w="70" h="104">
                    <a:moveTo>
                      <a:pt x="65" y="92"/>
                    </a:moveTo>
                    <a:cubicBezTo>
                      <a:pt x="64" y="92"/>
                      <a:pt x="64" y="92"/>
                      <a:pt x="64" y="92"/>
                    </a:cubicBezTo>
                    <a:cubicBezTo>
                      <a:pt x="65" y="89"/>
                      <a:pt x="64" y="83"/>
                      <a:pt x="62" y="76"/>
                    </a:cubicBezTo>
                    <a:cubicBezTo>
                      <a:pt x="58" y="65"/>
                      <a:pt x="47" y="58"/>
                      <a:pt x="43" y="56"/>
                    </a:cubicBezTo>
                    <a:cubicBezTo>
                      <a:pt x="43" y="56"/>
                      <a:pt x="43" y="56"/>
                      <a:pt x="43" y="56"/>
                    </a:cubicBezTo>
                    <a:cubicBezTo>
                      <a:pt x="43" y="55"/>
                      <a:pt x="42" y="55"/>
                      <a:pt x="42" y="55"/>
                    </a:cubicBezTo>
                    <a:cubicBezTo>
                      <a:pt x="42" y="54"/>
                      <a:pt x="43" y="54"/>
                      <a:pt x="43" y="53"/>
                    </a:cubicBezTo>
                    <a:cubicBezTo>
                      <a:pt x="43" y="53"/>
                      <a:pt x="43" y="53"/>
                      <a:pt x="43" y="53"/>
                    </a:cubicBezTo>
                    <a:cubicBezTo>
                      <a:pt x="52" y="43"/>
                      <a:pt x="58" y="36"/>
                      <a:pt x="61" y="31"/>
                    </a:cubicBezTo>
                    <a:cubicBezTo>
                      <a:pt x="64" y="25"/>
                      <a:pt x="64" y="16"/>
                      <a:pt x="64" y="11"/>
                    </a:cubicBezTo>
                    <a:cubicBezTo>
                      <a:pt x="65" y="11"/>
                      <a:pt x="65" y="11"/>
                      <a:pt x="65" y="11"/>
                    </a:cubicBezTo>
                    <a:cubicBezTo>
                      <a:pt x="68" y="11"/>
                      <a:pt x="70" y="9"/>
                      <a:pt x="70" y="6"/>
                    </a:cubicBezTo>
                    <a:cubicBezTo>
                      <a:pt x="70" y="2"/>
                      <a:pt x="68" y="0"/>
                      <a:pt x="6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2" y="0"/>
                      <a:pt x="0" y="2"/>
                      <a:pt x="0" y="6"/>
                    </a:cubicBezTo>
                    <a:cubicBezTo>
                      <a:pt x="0" y="9"/>
                      <a:pt x="2" y="11"/>
                      <a:pt x="5" y="11"/>
                    </a:cubicBezTo>
                    <a:cubicBezTo>
                      <a:pt x="6" y="11"/>
                      <a:pt x="6" y="11"/>
                      <a:pt x="6" y="11"/>
                    </a:cubicBezTo>
                    <a:cubicBezTo>
                      <a:pt x="6" y="16"/>
                      <a:pt x="6" y="25"/>
                      <a:pt x="9" y="31"/>
                    </a:cubicBezTo>
                    <a:cubicBezTo>
                      <a:pt x="12" y="36"/>
                      <a:pt x="18" y="43"/>
                      <a:pt x="27" y="53"/>
                    </a:cubicBezTo>
                    <a:cubicBezTo>
                      <a:pt x="27" y="53"/>
                      <a:pt x="27" y="53"/>
                      <a:pt x="27" y="53"/>
                    </a:cubicBezTo>
                    <a:cubicBezTo>
                      <a:pt x="27" y="54"/>
                      <a:pt x="28" y="54"/>
                      <a:pt x="28" y="55"/>
                    </a:cubicBezTo>
                    <a:cubicBezTo>
                      <a:pt x="28" y="55"/>
                      <a:pt x="27" y="55"/>
                      <a:pt x="27" y="55"/>
                    </a:cubicBezTo>
                    <a:cubicBezTo>
                      <a:pt x="27" y="56"/>
                      <a:pt x="27" y="56"/>
                      <a:pt x="26" y="56"/>
                    </a:cubicBezTo>
                    <a:cubicBezTo>
                      <a:pt x="23" y="58"/>
                      <a:pt x="12" y="65"/>
                      <a:pt x="8" y="76"/>
                    </a:cubicBezTo>
                    <a:cubicBezTo>
                      <a:pt x="6" y="83"/>
                      <a:pt x="5" y="89"/>
                      <a:pt x="6" y="92"/>
                    </a:cubicBezTo>
                    <a:cubicBezTo>
                      <a:pt x="5" y="92"/>
                      <a:pt x="5" y="92"/>
                      <a:pt x="5" y="92"/>
                    </a:cubicBezTo>
                    <a:cubicBezTo>
                      <a:pt x="2" y="92"/>
                      <a:pt x="0" y="95"/>
                      <a:pt x="0" y="98"/>
                    </a:cubicBezTo>
                    <a:cubicBezTo>
                      <a:pt x="0" y="101"/>
                      <a:pt x="2" y="104"/>
                      <a:pt x="5" y="104"/>
                    </a:cubicBezTo>
                    <a:cubicBezTo>
                      <a:pt x="65" y="104"/>
                      <a:pt x="65" y="104"/>
                      <a:pt x="65" y="104"/>
                    </a:cubicBezTo>
                    <a:cubicBezTo>
                      <a:pt x="68" y="104"/>
                      <a:pt x="70" y="101"/>
                      <a:pt x="70" y="98"/>
                    </a:cubicBezTo>
                    <a:cubicBezTo>
                      <a:pt x="70" y="95"/>
                      <a:pt x="68" y="92"/>
                      <a:pt x="65" y="92"/>
                    </a:cubicBezTo>
                    <a:close/>
                    <a:moveTo>
                      <a:pt x="11" y="77"/>
                    </a:moveTo>
                    <a:cubicBezTo>
                      <a:pt x="13" y="70"/>
                      <a:pt x="19" y="64"/>
                      <a:pt x="28" y="59"/>
                    </a:cubicBezTo>
                    <a:cubicBezTo>
                      <a:pt x="28" y="59"/>
                      <a:pt x="29" y="58"/>
                      <a:pt x="29" y="58"/>
                    </a:cubicBezTo>
                    <a:cubicBezTo>
                      <a:pt x="30" y="58"/>
                      <a:pt x="30" y="56"/>
                      <a:pt x="31" y="55"/>
                    </a:cubicBezTo>
                    <a:cubicBezTo>
                      <a:pt x="31" y="54"/>
                      <a:pt x="30" y="52"/>
                      <a:pt x="29" y="51"/>
                    </a:cubicBezTo>
                    <a:cubicBezTo>
                      <a:pt x="29" y="50"/>
                      <a:pt x="29" y="50"/>
                      <a:pt x="29" y="50"/>
                    </a:cubicBezTo>
                    <a:cubicBezTo>
                      <a:pt x="18" y="39"/>
                      <a:pt x="13" y="32"/>
                      <a:pt x="12" y="29"/>
                    </a:cubicBezTo>
                    <a:cubicBezTo>
                      <a:pt x="9" y="24"/>
                      <a:pt x="9" y="16"/>
                      <a:pt x="9" y="11"/>
                    </a:cubicBezTo>
                    <a:cubicBezTo>
                      <a:pt x="61" y="11"/>
                      <a:pt x="61" y="11"/>
                      <a:pt x="61" y="11"/>
                    </a:cubicBezTo>
                    <a:cubicBezTo>
                      <a:pt x="61" y="16"/>
                      <a:pt x="61" y="24"/>
                      <a:pt x="58" y="29"/>
                    </a:cubicBezTo>
                    <a:cubicBezTo>
                      <a:pt x="57" y="32"/>
                      <a:pt x="52" y="39"/>
                      <a:pt x="41" y="50"/>
                    </a:cubicBezTo>
                    <a:cubicBezTo>
                      <a:pt x="41" y="51"/>
                      <a:pt x="41" y="51"/>
                      <a:pt x="41" y="51"/>
                    </a:cubicBezTo>
                    <a:cubicBezTo>
                      <a:pt x="40" y="52"/>
                      <a:pt x="39" y="54"/>
                      <a:pt x="39" y="55"/>
                    </a:cubicBezTo>
                    <a:cubicBezTo>
                      <a:pt x="40" y="56"/>
                      <a:pt x="40" y="58"/>
                      <a:pt x="41" y="58"/>
                    </a:cubicBezTo>
                    <a:cubicBezTo>
                      <a:pt x="41" y="58"/>
                      <a:pt x="42" y="59"/>
                      <a:pt x="42" y="59"/>
                    </a:cubicBezTo>
                    <a:cubicBezTo>
                      <a:pt x="51" y="64"/>
                      <a:pt x="57" y="70"/>
                      <a:pt x="59" y="77"/>
                    </a:cubicBezTo>
                    <a:cubicBezTo>
                      <a:pt x="61" y="84"/>
                      <a:pt x="62" y="89"/>
                      <a:pt x="62" y="92"/>
                    </a:cubicBezTo>
                    <a:cubicBezTo>
                      <a:pt x="55" y="92"/>
                      <a:pt x="55" y="92"/>
                      <a:pt x="55" y="92"/>
                    </a:cubicBezTo>
                    <a:cubicBezTo>
                      <a:pt x="54" y="71"/>
                      <a:pt x="37" y="66"/>
                      <a:pt x="35" y="66"/>
                    </a:cubicBezTo>
                    <a:cubicBezTo>
                      <a:pt x="20" y="68"/>
                      <a:pt x="16" y="85"/>
                      <a:pt x="15" y="92"/>
                    </a:cubicBezTo>
                    <a:cubicBezTo>
                      <a:pt x="8" y="92"/>
                      <a:pt x="8" y="92"/>
                      <a:pt x="8" y="92"/>
                    </a:cubicBezTo>
                    <a:cubicBezTo>
                      <a:pt x="8" y="89"/>
                      <a:pt x="9" y="84"/>
                      <a:pt x="11" y="7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75003" tIns="37501" rIns="75003" bIns="37501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sz="2119"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1pPr>
                <a:lvl2pPr marL="479191" algn="l" rtl="0" fontAlgn="base">
                  <a:spcBef>
                    <a:spcPct val="0"/>
                  </a:spcBef>
                  <a:spcAft>
                    <a:spcPct val="0"/>
                  </a:spcAft>
                  <a:defRPr sz="2119"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2pPr>
                <a:lvl3pPr marL="958383" algn="l" rtl="0" fontAlgn="base">
                  <a:spcBef>
                    <a:spcPct val="0"/>
                  </a:spcBef>
                  <a:spcAft>
                    <a:spcPct val="0"/>
                  </a:spcAft>
                  <a:defRPr sz="2119"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3pPr>
                <a:lvl4pPr marL="1437574" algn="l" rtl="0" fontAlgn="base">
                  <a:spcBef>
                    <a:spcPct val="0"/>
                  </a:spcBef>
                  <a:spcAft>
                    <a:spcPct val="0"/>
                  </a:spcAft>
                  <a:defRPr sz="2119"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4pPr>
                <a:lvl5pPr marL="1916765" algn="l" rtl="0" fontAlgn="base">
                  <a:spcBef>
                    <a:spcPct val="0"/>
                  </a:spcBef>
                  <a:spcAft>
                    <a:spcPct val="0"/>
                  </a:spcAft>
                  <a:defRPr sz="2119"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5pPr>
                <a:lvl6pPr marL="2395957" algn="l" defTabSz="958383" rtl="0" eaLnBrk="1" latinLnBrk="0" hangingPunct="1">
                  <a:defRPr sz="2119"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6pPr>
                <a:lvl7pPr marL="2875148" algn="l" defTabSz="958383" rtl="0" eaLnBrk="1" latinLnBrk="0" hangingPunct="1">
                  <a:defRPr sz="2119"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7pPr>
                <a:lvl8pPr marL="3354339" algn="l" defTabSz="958383" rtl="0" eaLnBrk="1" latinLnBrk="0" hangingPunct="1">
                  <a:defRPr sz="2119"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8pPr>
                <a:lvl9pPr marL="3833531" algn="l" defTabSz="958383" rtl="0" eaLnBrk="1" latinLnBrk="0" hangingPunct="1">
                  <a:defRPr sz="2119"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9pPr>
              </a:lstStyle>
              <a:p>
                <a:endParaRPr lang="en-GB" sz="1477"/>
              </a:p>
            </p:txBody>
          </p:sp>
          <p:sp>
            <p:nvSpPr>
              <p:cNvPr id="233" name="Freeform 14"/>
              <p:cNvSpPr>
                <a:spLocks noChangeAspect="1"/>
              </p:cNvSpPr>
              <p:nvPr/>
            </p:nvSpPr>
            <p:spPr bwMode="auto">
              <a:xfrm>
                <a:off x="7883525" y="1638300"/>
                <a:ext cx="330200" cy="180975"/>
              </a:xfrm>
              <a:custGeom>
                <a:avLst/>
                <a:gdLst/>
                <a:ahLst/>
                <a:cxnLst>
                  <a:cxn ang="0">
                    <a:pos x="26" y="1"/>
                  </a:cxn>
                  <a:cxn ang="0">
                    <a:pos x="0" y="1"/>
                  </a:cxn>
                  <a:cxn ang="0">
                    <a:pos x="14" y="16"/>
                  </a:cxn>
                  <a:cxn ang="0">
                    <a:pos x="26" y="1"/>
                  </a:cxn>
                </a:cxnLst>
                <a:rect l="0" t="0" r="r" b="b"/>
                <a:pathLst>
                  <a:path w="29" h="16">
                    <a:moveTo>
                      <a:pt x="26" y="1"/>
                    </a:moveTo>
                    <a:cubicBezTo>
                      <a:pt x="25" y="1"/>
                      <a:pt x="0" y="0"/>
                      <a:pt x="0" y="1"/>
                    </a:cubicBezTo>
                    <a:cubicBezTo>
                      <a:pt x="0" y="9"/>
                      <a:pt x="14" y="16"/>
                      <a:pt x="14" y="16"/>
                    </a:cubicBezTo>
                    <a:cubicBezTo>
                      <a:pt x="23" y="10"/>
                      <a:pt x="29" y="2"/>
                      <a:pt x="26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75003" tIns="37501" rIns="75003" bIns="37501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sz="2119"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1pPr>
                <a:lvl2pPr marL="479191" algn="l" rtl="0" fontAlgn="base">
                  <a:spcBef>
                    <a:spcPct val="0"/>
                  </a:spcBef>
                  <a:spcAft>
                    <a:spcPct val="0"/>
                  </a:spcAft>
                  <a:defRPr sz="2119"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2pPr>
                <a:lvl3pPr marL="958383" algn="l" rtl="0" fontAlgn="base">
                  <a:spcBef>
                    <a:spcPct val="0"/>
                  </a:spcBef>
                  <a:spcAft>
                    <a:spcPct val="0"/>
                  </a:spcAft>
                  <a:defRPr sz="2119"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3pPr>
                <a:lvl4pPr marL="1437574" algn="l" rtl="0" fontAlgn="base">
                  <a:spcBef>
                    <a:spcPct val="0"/>
                  </a:spcBef>
                  <a:spcAft>
                    <a:spcPct val="0"/>
                  </a:spcAft>
                  <a:defRPr sz="2119"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4pPr>
                <a:lvl5pPr marL="1916765" algn="l" rtl="0" fontAlgn="base">
                  <a:spcBef>
                    <a:spcPct val="0"/>
                  </a:spcBef>
                  <a:spcAft>
                    <a:spcPct val="0"/>
                  </a:spcAft>
                  <a:defRPr sz="2119"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5pPr>
                <a:lvl6pPr marL="2395957" algn="l" defTabSz="958383" rtl="0" eaLnBrk="1" latinLnBrk="0" hangingPunct="1">
                  <a:defRPr sz="2119"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6pPr>
                <a:lvl7pPr marL="2875148" algn="l" defTabSz="958383" rtl="0" eaLnBrk="1" latinLnBrk="0" hangingPunct="1">
                  <a:defRPr sz="2119"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7pPr>
                <a:lvl8pPr marL="3354339" algn="l" defTabSz="958383" rtl="0" eaLnBrk="1" latinLnBrk="0" hangingPunct="1">
                  <a:defRPr sz="2119"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8pPr>
                <a:lvl9pPr marL="3833531" algn="l" defTabSz="958383" rtl="0" eaLnBrk="1" latinLnBrk="0" hangingPunct="1">
                  <a:defRPr sz="2119"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9pPr>
              </a:lstStyle>
              <a:p>
                <a:endParaRPr lang="en-GB" sz="1477"/>
              </a:p>
            </p:txBody>
          </p:sp>
        </p:grpSp>
      </p:grpSp>
      <p:grpSp>
        <p:nvGrpSpPr>
          <p:cNvPr id="234" name="Группа 233"/>
          <p:cNvGrpSpPr/>
          <p:nvPr/>
        </p:nvGrpSpPr>
        <p:grpSpPr>
          <a:xfrm>
            <a:off x="5461394" y="5118269"/>
            <a:ext cx="503464" cy="187908"/>
            <a:chOff x="2994775" y="2532118"/>
            <a:chExt cx="613802" cy="229090"/>
          </a:xfrm>
        </p:grpSpPr>
        <p:sp>
          <p:nvSpPr>
            <p:cNvPr id="235" name="Прямоугольник 234"/>
            <p:cNvSpPr/>
            <p:nvPr/>
          </p:nvSpPr>
          <p:spPr>
            <a:xfrm>
              <a:off x="2994775" y="2532118"/>
              <a:ext cx="613802" cy="229090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rgbClr val="841212"/>
              </a:solidFill>
            </a:ln>
          </p:spPr>
          <p:txBody>
            <a:bodyPr wrap="square" lIns="0" tIns="0" rIns="0" bIns="0" anchor="ctr">
              <a:noAutofit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119"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1pPr>
              <a:lvl2pPr marL="479191" algn="l" rtl="0" fontAlgn="base">
                <a:spcBef>
                  <a:spcPct val="0"/>
                </a:spcBef>
                <a:spcAft>
                  <a:spcPct val="0"/>
                </a:spcAft>
                <a:defRPr sz="2119"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2pPr>
              <a:lvl3pPr marL="958383" algn="l" rtl="0" fontAlgn="base">
                <a:spcBef>
                  <a:spcPct val="0"/>
                </a:spcBef>
                <a:spcAft>
                  <a:spcPct val="0"/>
                </a:spcAft>
                <a:defRPr sz="2119"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3pPr>
              <a:lvl4pPr marL="1437574" algn="l" rtl="0" fontAlgn="base">
                <a:spcBef>
                  <a:spcPct val="0"/>
                </a:spcBef>
                <a:spcAft>
                  <a:spcPct val="0"/>
                </a:spcAft>
                <a:defRPr sz="2119"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4pPr>
              <a:lvl5pPr marL="1916765" algn="l" rtl="0" fontAlgn="base">
                <a:spcBef>
                  <a:spcPct val="0"/>
                </a:spcBef>
                <a:spcAft>
                  <a:spcPct val="0"/>
                </a:spcAft>
                <a:defRPr sz="2119"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5pPr>
              <a:lvl6pPr marL="2395957" algn="l" defTabSz="958383" rtl="0" eaLnBrk="1" latinLnBrk="0" hangingPunct="1">
                <a:defRPr sz="2119"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6pPr>
              <a:lvl7pPr marL="2875148" algn="l" defTabSz="958383" rtl="0" eaLnBrk="1" latinLnBrk="0" hangingPunct="1">
                <a:defRPr sz="2119"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7pPr>
              <a:lvl8pPr marL="3354339" algn="l" defTabSz="958383" rtl="0" eaLnBrk="1" latinLnBrk="0" hangingPunct="1">
                <a:defRPr sz="2119"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8pPr>
              <a:lvl9pPr marL="3833531" algn="l" defTabSz="958383" rtl="0" eaLnBrk="1" latinLnBrk="0" hangingPunct="1">
                <a:defRPr sz="2119"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9pPr>
            </a:lstStyle>
            <a:p>
              <a:pPr>
                <a:tabLst>
                  <a:tab pos="72924" algn="l"/>
                </a:tabLst>
              </a:pPr>
              <a:r>
                <a:rPr lang="ru-RU" sz="575" b="1" dirty="0"/>
                <a:t>        </a:t>
              </a:r>
              <a:r>
                <a:rPr lang="ru-RU" sz="656" b="1" dirty="0">
                  <a:solidFill>
                    <a:srgbClr val="841212"/>
                  </a:solidFill>
                </a:rPr>
                <a:t>1 день</a:t>
              </a:r>
              <a:endParaRPr lang="ru-RU" sz="1477" b="1" dirty="0">
                <a:solidFill>
                  <a:srgbClr val="841212"/>
                </a:solidFill>
              </a:endParaRPr>
            </a:p>
          </p:txBody>
        </p:sp>
        <p:grpSp>
          <p:nvGrpSpPr>
            <p:cNvPr id="236" name="Group 196"/>
            <p:cNvGrpSpPr>
              <a:grpSpLocks noChangeAspect="1"/>
            </p:cNvGrpSpPr>
            <p:nvPr/>
          </p:nvGrpSpPr>
          <p:grpSpPr>
            <a:xfrm>
              <a:off x="3026716" y="2563766"/>
              <a:ext cx="112089" cy="165793"/>
              <a:chOff x="7643813" y="1285875"/>
              <a:chExt cx="798512" cy="1181100"/>
            </a:xfrm>
            <a:solidFill>
              <a:srgbClr val="841212"/>
            </a:solidFill>
          </p:grpSpPr>
          <p:sp>
            <p:nvSpPr>
              <p:cNvPr id="237" name="Freeform 13"/>
              <p:cNvSpPr>
                <a:spLocks noChangeAspect="1" noEditPoints="1"/>
              </p:cNvSpPr>
              <p:nvPr/>
            </p:nvSpPr>
            <p:spPr bwMode="auto">
              <a:xfrm>
                <a:off x="7643813" y="1285875"/>
                <a:ext cx="798512" cy="1181100"/>
              </a:xfrm>
              <a:custGeom>
                <a:avLst/>
                <a:gdLst/>
                <a:ahLst/>
                <a:cxnLst>
                  <a:cxn ang="0">
                    <a:pos x="65" y="92"/>
                  </a:cxn>
                  <a:cxn ang="0">
                    <a:pos x="64" y="92"/>
                  </a:cxn>
                  <a:cxn ang="0">
                    <a:pos x="62" y="76"/>
                  </a:cxn>
                  <a:cxn ang="0">
                    <a:pos x="43" y="56"/>
                  </a:cxn>
                  <a:cxn ang="0">
                    <a:pos x="43" y="56"/>
                  </a:cxn>
                  <a:cxn ang="0">
                    <a:pos x="42" y="55"/>
                  </a:cxn>
                  <a:cxn ang="0">
                    <a:pos x="43" y="53"/>
                  </a:cxn>
                  <a:cxn ang="0">
                    <a:pos x="43" y="53"/>
                  </a:cxn>
                  <a:cxn ang="0">
                    <a:pos x="61" y="31"/>
                  </a:cxn>
                  <a:cxn ang="0">
                    <a:pos x="64" y="11"/>
                  </a:cxn>
                  <a:cxn ang="0">
                    <a:pos x="65" y="11"/>
                  </a:cxn>
                  <a:cxn ang="0">
                    <a:pos x="70" y="6"/>
                  </a:cxn>
                  <a:cxn ang="0">
                    <a:pos x="65" y="0"/>
                  </a:cxn>
                  <a:cxn ang="0">
                    <a:pos x="5" y="0"/>
                  </a:cxn>
                  <a:cxn ang="0">
                    <a:pos x="0" y="6"/>
                  </a:cxn>
                  <a:cxn ang="0">
                    <a:pos x="5" y="11"/>
                  </a:cxn>
                  <a:cxn ang="0">
                    <a:pos x="6" y="11"/>
                  </a:cxn>
                  <a:cxn ang="0">
                    <a:pos x="9" y="31"/>
                  </a:cxn>
                  <a:cxn ang="0">
                    <a:pos x="27" y="53"/>
                  </a:cxn>
                  <a:cxn ang="0">
                    <a:pos x="27" y="53"/>
                  </a:cxn>
                  <a:cxn ang="0">
                    <a:pos x="28" y="55"/>
                  </a:cxn>
                  <a:cxn ang="0">
                    <a:pos x="27" y="55"/>
                  </a:cxn>
                  <a:cxn ang="0">
                    <a:pos x="26" y="56"/>
                  </a:cxn>
                  <a:cxn ang="0">
                    <a:pos x="8" y="76"/>
                  </a:cxn>
                  <a:cxn ang="0">
                    <a:pos x="6" y="92"/>
                  </a:cxn>
                  <a:cxn ang="0">
                    <a:pos x="5" y="92"/>
                  </a:cxn>
                  <a:cxn ang="0">
                    <a:pos x="0" y="98"/>
                  </a:cxn>
                  <a:cxn ang="0">
                    <a:pos x="5" y="104"/>
                  </a:cxn>
                  <a:cxn ang="0">
                    <a:pos x="65" y="104"/>
                  </a:cxn>
                  <a:cxn ang="0">
                    <a:pos x="70" y="98"/>
                  </a:cxn>
                  <a:cxn ang="0">
                    <a:pos x="65" y="92"/>
                  </a:cxn>
                  <a:cxn ang="0">
                    <a:pos x="11" y="77"/>
                  </a:cxn>
                  <a:cxn ang="0">
                    <a:pos x="28" y="59"/>
                  </a:cxn>
                  <a:cxn ang="0">
                    <a:pos x="29" y="58"/>
                  </a:cxn>
                  <a:cxn ang="0">
                    <a:pos x="31" y="55"/>
                  </a:cxn>
                  <a:cxn ang="0">
                    <a:pos x="29" y="51"/>
                  </a:cxn>
                  <a:cxn ang="0">
                    <a:pos x="29" y="50"/>
                  </a:cxn>
                  <a:cxn ang="0">
                    <a:pos x="12" y="29"/>
                  </a:cxn>
                  <a:cxn ang="0">
                    <a:pos x="9" y="11"/>
                  </a:cxn>
                  <a:cxn ang="0">
                    <a:pos x="61" y="11"/>
                  </a:cxn>
                  <a:cxn ang="0">
                    <a:pos x="58" y="29"/>
                  </a:cxn>
                  <a:cxn ang="0">
                    <a:pos x="41" y="50"/>
                  </a:cxn>
                  <a:cxn ang="0">
                    <a:pos x="41" y="51"/>
                  </a:cxn>
                  <a:cxn ang="0">
                    <a:pos x="39" y="55"/>
                  </a:cxn>
                  <a:cxn ang="0">
                    <a:pos x="41" y="58"/>
                  </a:cxn>
                  <a:cxn ang="0">
                    <a:pos x="42" y="59"/>
                  </a:cxn>
                  <a:cxn ang="0">
                    <a:pos x="59" y="77"/>
                  </a:cxn>
                  <a:cxn ang="0">
                    <a:pos x="62" y="92"/>
                  </a:cxn>
                  <a:cxn ang="0">
                    <a:pos x="55" y="92"/>
                  </a:cxn>
                  <a:cxn ang="0">
                    <a:pos x="35" y="66"/>
                  </a:cxn>
                  <a:cxn ang="0">
                    <a:pos x="15" y="92"/>
                  </a:cxn>
                  <a:cxn ang="0">
                    <a:pos x="8" y="92"/>
                  </a:cxn>
                  <a:cxn ang="0">
                    <a:pos x="11" y="77"/>
                  </a:cxn>
                </a:cxnLst>
                <a:rect l="0" t="0" r="r" b="b"/>
                <a:pathLst>
                  <a:path w="70" h="104">
                    <a:moveTo>
                      <a:pt x="65" y="92"/>
                    </a:moveTo>
                    <a:cubicBezTo>
                      <a:pt x="64" y="92"/>
                      <a:pt x="64" y="92"/>
                      <a:pt x="64" y="92"/>
                    </a:cubicBezTo>
                    <a:cubicBezTo>
                      <a:pt x="65" y="89"/>
                      <a:pt x="64" y="83"/>
                      <a:pt x="62" y="76"/>
                    </a:cubicBezTo>
                    <a:cubicBezTo>
                      <a:pt x="58" y="65"/>
                      <a:pt x="47" y="58"/>
                      <a:pt x="43" y="56"/>
                    </a:cubicBezTo>
                    <a:cubicBezTo>
                      <a:pt x="43" y="56"/>
                      <a:pt x="43" y="56"/>
                      <a:pt x="43" y="56"/>
                    </a:cubicBezTo>
                    <a:cubicBezTo>
                      <a:pt x="43" y="55"/>
                      <a:pt x="42" y="55"/>
                      <a:pt x="42" y="55"/>
                    </a:cubicBezTo>
                    <a:cubicBezTo>
                      <a:pt x="42" y="54"/>
                      <a:pt x="43" y="54"/>
                      <a:pt x="43" y="53"/>
                    </a:cubicBezTo>
                    <a:cubicBezTo>
                      <a:pt x="43" y="53"/>
                      <a:pt x="43" y="53"/>
                      <a:pt x="43" y="53"/>
                    </a:cubicBezTo>
                    <a:cubicBezTo>
                      <a:pt x="52" y="43"/>
                      <a:pt x="58" y="36"/>
                      <a:pt x="61" y="31"/>
                    </a:cubicBezTo>
                    <a:cubicBezTo>
                      <a:pt x="64" y="25"/>
                      <a:pt x="64" y="16"/>
                      <a:pt x="64" y="11"/>
                    </a:cubicBezTo>
                    <a:cubicBezTo>
                      <a:pt x="65" y="11"/>
                      <a:pt x="65" y="11"/>
                      <a:pt x="65" y="11"/>
                    </a:cubicBezTo>
                    <a:cubicBezTo>
                      <a:pt x="68" y="11"/>
                      <a:pt x="70" y="9"/>
                      <a:pt x="70" y="6"/>
                    </a:cubicBezTo>
                    <a:cubicBezTo>
                      <a:pt x="70" y="2"/>
                      <a:pt x="68" y="0"/>
                      <a:pt x="6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2" y="0"/>
                      <a:pt x="0" y="2"/>
                      <a:pt x="0" y="6"/>
                    </a:cubicBezTo>
                    <a:cubicBezTo>
                      <a:pt x="0" y="9"/>
                      <a:pt x="2" y="11"/>
                      <a:pt x="5" y="11"/>
                    </a:cubicBezTo>
                    <a:cubicBezTo>
                      <a:pt x="6" y="11"/>
                      <a:pt x="6" y="11"/>
                      <a:pt x="6" y="11"/>
                    </a:cubicBezTo>
                    <a:cubicBezTo>
                      <a:pt x="6" y="16"/>
                      <a:pt x="6" y="25"/>
                      <a:pt x="9" y="31"/>
                    </a:cubicBezTo>
                    <a:cubicBezTo>
                      <a:pt x="12" y="36"/>
                      <a:pt x="18" y="43"/>
                      <a:pt x="27" y="53"/>
                    </a:cubicBezTo>
                    <a:cubicBezTo>
                      <a:pt x="27" y="53"/>
                      <a:pt x="27" y="53"/>
                      <a:pt x="27" y="53"/>
                    </a:cubicBezTo>
                    <a:cubicBezTo>
                      <a:pt x="27" y="54"/>
                      <a:pt x="28" y="54"/>
                      <a:pt x="28" y="55"/>
                    </a:cubicBezTo>
                    <a:cubicBezTo>
                      <a:pt x="28" y="55"/>
                      <a:pt x="27" y="55"/>
                      <a:pt x="27" y="55"/>
                    </a:cubicBezTo>
                    <a:cubicBezTo>
                      <a:pt x="27" y="56"/>
                      <a:pt x="27" y="56"/>
                      <a:pt x="26" y="56"/>
                    </a:cubicBezTo>
                    <a:cubicBezTo>
                      <a:pt x="23" y="58"/>
                      <a:pt x="12" y="65"/>
                      <a:pt x="8" y="76"/>
                    </a:cubicBezTo>
                    <a:cubicBezTo>
                      <a:pt x="6" y="83"/>
                      <a:pt x="5" y="89"/>
                      <a:pt x="6" y="92"/>
                    </a:cubicBezTo>
                    <a:cubicBezTo>
                      <a:pt x="5" y="92"/>
                      <a:pt x="5" y="92"/>
                      <a:pt x="5" y="92"/>
                    </a:cubicBezTo>
                    <a:cubicBezTo>
                      <a:pt x="2" y="92"/>
                      <a:pt x="0" y="95"/>
                      <a:pt x="0" y="98"/>
                    </a:cubicBezTo>
                    <a:cubicBezTo>
                      <a:pt x="0" y="101"/>
                      <a:pt x="2" y="104"/>
                      <a:pt x="5" y="104"/>
                    </a:cubicBezTo>
                    <a:cubicBezTo>
                      <a:pt x="65" y="104"/>
                      <a:pt x="65" y="104"/>
                      <a:pt x="65" y="104"/>
                    </a:cubicBezTo>
                    <a:cubicBezTo>
                      <a:pt x="68" y="104"/>
                      <a:pt x="70" y="101"/>
                      <a:pt x="70" y="98"/>
                    </a:cubicBezTo>
                    <a:cubicBezTo>
                      <a:pt x="70" y="95"/>
                      <a:pt x="68" y="92"/>
                      <a:pt x="65" y="92"/>
                    </a:cubicBezTo>
                    <a:close/>
                    <a:moveTo>
                      <a:pt x="11" y="77"/>
                    </a:moveTo>
                    <a:cubicBezTo>
                      <a:pt x="13" y="70"/>
                      <a:pt x="19" y="64"/>
                      <a:pt x="28" y="59"/>
                    </a:cubicBezTo>
                    <a:cubicBezTo>
                      <a:pt x="28" y="59"/>
                      <a:pt x="29" y="58"/>
                      <a:pt x="29" y="58"/>
                    </a:cubicBezTo>
                    <a:cubicBezTo>
                      <a:pt x="30" y="58"/>
                      <a:pt x="30" y="56"/>
                      <a:pt x="31" y="55"/>
                    </a:cubicBezTo>
                    <a:cubicBezTo>
                      <a:pt x="31" y="54"/>
                      <a:pt x="30" y="52"/>
                      <a:pt x="29" y="51"/>
                    </a:cubicBezTo>
                    <a:cubicBezTo>
                      <a:pt x="29" y="50"/>
                      <a:pt x="29" y="50"/>
                      <a:pt x="29" y="50"/>
                    </a:cubicBezTo>
                    <a:cubicBezTo>
                      <a:pt x="18" y="39"/>
                      <a:pt x="13" y="32"/>
                      <a:pt x="12" y="29"/>
                    </a:cubicBezTo>
                    <a:cubicBezTo>
                      <a:pt x="9" y="24"/>
                      <a:pt x="9" y="16"/>
                      <a:pt x="9" y="11"/>
                    </a:cubicBezTo>
                    <a:cubicBezTo>
                      <a:pt x="61" y="11"/>
                      <a:pt x="61" y="11"/>
                      <a:pt x="61" y="11"/>
                    </a:cubicBezTo>
                    <a:cubicBezTo>
                      <a:pt x="61" y="16"/>
                      <a:pt x="61" y="24"/>
                      <a:pt x="58" y="29"/>
                    </a:cubicBezTo>
                    <a:cubicBezTo>
                      <a:pt x="57" y="32"/>
                      <a:pt x="52" y="39"/>
                      <a:pt x="41" y="50"/>
                    </a:cubicBezTo>
                    <a:cubicBezTo>
                      <a:pt x="41" y="51"/>
                      <a:pt x="41" y="51"/>
                      <a:pt x="41" y="51"/>
                    </a:cubicBezTo>
                    <a:cubicBezTo>
                      <a:pt x="40" y="52"/>
                      <a:pt x="39" y="54"/>
                      <a:pt x="39" y="55"/>
                    </a:cubicBezTo>
                    <a:cubicBezTo>
                      <a:pt x="40" y="56"/>
                      <a:pt x="40" y="58"/>
                      <a:pt x="41" y="58"/>
                    </a:cubicBezTo>
                    <a:cubicBezTo>
                      <a:pt x="41" y="58"/>
                      <a:pt x="42" y="59"/>
                      <a:pt x="42" y="59"/>
                    </a:cubicBezTo>
                    <a:cubicBezTo>
                      <a:pt x="51" y="64"/>
                      <a:pt x="57" y="70"/>
                      <a:pt x="59" y="77"/>
                    </a:cubicBezTo>
                    <a:cubicBezTo>
                      <a:pt x="61" y="84"/>
                      <a:pt x="62" y="89"/>
                      <a:pt x="62" y="92"/>
                    </a:cubicBezTo>
                    <a:cubicBezTo>
                      <a:pt x="55" y="92"/>
                      <a:pt x="55" y="92"/>
                      <a:pt x="55" y="92"/>
                    </a:cubicBezTo>
                    <a:cubicBezTo>
                      <a:pt x="54" y="71"/>
                      <a:pt x="37" y="66"/>
                      <a:pt x="35" y="66"/>
                    </a:cubicBezTo>
                    <a:cubicBezTo>
                      <a:pt x="20" y="68"/>
                      <a:pt x="16" y="85"/>
                      <a:pt x="15" y="92"/>
                    </a:cubicBezTo>
                    <a:cubicBezTo>
                      <a:pt x="8" y="92"/>
                      <a:pt x="8" y="92"/>
                      <a:pt x="8" y="92"/>
                    </a:cubicBezTo>
                    <a:cubicBezTo>
                      <a:pt x="8" y="89"/>
                      <a:pt x="9" y="84"/>
                      <a:pt x="11" y="7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75003" tIns="37501" rIns="75003" bIns="37501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sz="2119"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1pPr>
                <a:lvl2pPr marL="479191" algn="l" rtl="0" fontAlgn="base">
                  <a:spcBef>
                    <a:spcPct val="0"/>
                  </a:spcBef>
                  <a:spcAft>
                    <a:spcPct val="0"/>
                  </a:spcAft>
                  <a:defRPr sz="2119"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2pPr>
                <a:lvl3pPr marL="958383" algn="l" rtl="0" fontAlgn="base">
                  <a:spcBef>
                    <a:spcPct val="0"/>
                  </a:spcBef>
                  <a:spcAft>
                    <a:spcPct val="0"/>
                  </a:spcAft>
                  <a:defRPr sz="2119"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3pPr>
                <a:lvl4pPr marL="1437574" algn="l" rtl="0" fontAlgn="base">
                  <a:spcBef>
                    <a:spcPct val="0"/>
                  </a:spcBef>
                  <a:spcAft>
                    <a:spcPct val="0"/>
                  </a:spcAft>
                  <a:defRPr sz="2119"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4pPr>
                <a:lvl5pPr marL="1916765" algn="l" rtl="0" fontAlgn="base">
                  <a:spcBef>
                    <a:spcPct val="0"/>
                  </a:spcBef>
                  <a:spcAft>
                    <a:spcPct val="0"/>
                  </a:spcAft>
                  <a:defRPr sz="2119"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5pPr>
                <a:lvl6pPr marL="2395957" algn="l" defTabSz="958383" rtl="0" eaLnBrk="1" latinLnBrk="0" hangingPunct="1">
                  <a:defRPr sz="2119"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6pPr>
                <a:lvl7pPr marL="2875148" algn="l" defTabSz="958383" rtl="0" eaLnBrk="1" latinLnBrk="0" hangingPunct="1">
                  <a:defRPr sz="2119"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7pPr>
                <a:lvl8pPr marL="3354339" algn="l" defTabSz="958383" rtl="0" eaLnBrk="1" latinLnBrk="0" hangingPunct="1">
                  <a:defRPr sz="2119"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8pPr>
                <a:lvl9pPr marL="3833531" algn="l" defTabSz="958383" rtl="0" eaLnBrk="1" latinLnBrk="0" hangingPunct="1">
                  <a:defRPr sz="2119"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9pPr>
              </a:lstStyle>
              <a:p>
                <a:endParaRPr lang="en-GB" sz="1477"/>
              </a:p>
            </p:txBody>
          </p:sp>
          <p:sp>
            <p:nvSpPr>
              <p:cNvPr id="238" name="Freeform 14"/>
              <p:cNvSpPr>
                <a:spLocks noChangeAspect="1"/>
              </p:cNvSpPr>
              <p:nvPr/>
            </p:nvSpPr>
            <p:spPr bwMode="auto">
              <a:xfrm>
                <a:off x="7883525" y="1638300"/>
                <a:ext cx="330200" cy="180975"/>
              </a:xfrm>
              <a:custGeom>
                <a:avLst/>
                <a:gdLst/>
                <a:ahLst/>
                <a:cxnLst>
                  <a:cxn ang="0">
                    <a:pos x="26" y="1"/>
                  </a:cxn>
                  <a:cxn ang="0">
                    <a:pos x="0" y="1"/>
                  </a:cxn>
                  <a:cxn ang="0">
                    <a:pos x="14" y="16"/>
                  </a:cxn>
                  <a:cxn ang="0">
                    <a:pos x="26" y="1"/>
                  </a:cxn>
                </a:cxnLst>
                <a:rect l="0" t="0" r="r" b="b"/>
                <a:pathLst>
                  <a:path w="29" h="16">
                    <a:moveTo>
                      <a:pt x="26" y="1"/>
                    </a:moveTo>
                    <a:cubicBezTo>
                      <a:pt x="25" y="1"/>
                      <a:pt x="0" y="0"/>
                      <a:pt x="0" y="1"/>
                    </a:cubicBezTo>
                    <a:cubicBezTo>
                      <a:pt x="0" y="9"/>
                      <a:pt x="14" y="16"/>
                      <a:pt x="14" y="16"/>
                    </a:cubicBezTo>
                    <a:cubicBezTo>
                      <a:pt x="23" y="10"/>
                      <a:pt x="29" y="2"/>
                      <a:pt x="26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75003" tIns="37501" rIns="75003" bIns="37501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sz="2119"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1pPr>
                <a:lvl2pPr marL="479191" algn="l" rtl="0" fontAlgn="base">
                  <a:spcBef>
                    <a:spcPct val="0"/>
                  </a:spcBef>
                  <a:spcAft>
                    <a:spcPct val="0"/>
                  </a:spcAft>
                  <a:defRPr sz="2119"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2pPr>
                <a:lvl3pPr marL="958383" algn="l" rtl="0" fontAlgn="base">
                  <a:spcBef>
                    <a:spcPct val="0"/>
                  </a:spcBef>
                  <a:spcAft>
                    <a:spcPct val="0"/>
                  </a:spcAft>
                  <a:defRPr sz="2119"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3pPr>
                <a:lvl4pPr marL="1437574" algn="l" rtl="0" fontAlgn="base">
                  <a:spcBef>
                    <a:spcPct val="0"/>
                  </a:spcBef>
                  <a:spcAft>
                    <a:spcPct val="0"/>
                  </a:spcAft>
                  <a:defRPr sz="2119"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4pPr>
                <a:lvl5pPr marL="1916765" algn="l" rtl="0" fontAlgn="base">
                  <a:spcBef>
                    <a:spcPct val="0"/>
                  </a:spcBef>
                  <a:spcAft>
                    <a:spcPct val="0"/>
                  </a:spcAft>
                  <a:defRPr sz="2119"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5pPr>
                <a:lvl6pPr marL="2395957" algn="l" defTabSz="958383" rtl="0" eaLnBrk="1" latinLnBrk="0" hangingPunct="1">
                  <a:defRPr sz="2119"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6pPr>
                <a:lvl7pPr marL="2875148" algn="l" defTabSz="958383" rtl="0" eaLnBrk="1" latinLnBrk="0" hangingPunct="1">
                  <a:defRPr sz="2119"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7pPr>
                <a:lvl8pPr marL="3354339" algn="l" defTabSz="958383" rtl="0" eaLnBrk="1" latinLnBrk="0" hangingPunct="1">
                  <a:defRPr sz="2119"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8pPr>
                <a:lvl9pPr marL="3833531" algn="l" defTabSz="958383" rtl="0" eaLnBrk="1" latinLnBrk="0" hangingPunct="1">
                  <a:defRPr sz="2119"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9pPr>
              </a:lstStyle>
              <a:p>
                <a:endParaRPr lang="en-GB" sz="1477"/>
              </a:p>
            </p:txBody>
          </p:sp>
        </p:grpSp>
      </p:grpSp>
      <p:sp>
        <p:nvSpPr>
          <p:cNvPr id="239" name="Rounded Rectangle 35"/>
          <p:cNvSpPr/>
          <p:nvPr/>
        </p:nvSpPr>
        <p:spPr>
          <a:xfrm>
            <a:off x="7669288" y="4867275"/>
            <a:ext cx="805013" cy="573632"/>
          </a:xfrm>
          <a:prstGeom prst="roundRect">
            <a:avLst>
              <a:gd name="adj" fmla="val 4054"/>
            </a:avLst>
          </a:prstGeo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7205" tIns="0" rIns="37205" bIns="0" anchor="t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119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79191" algn="l" rtl="0" fontAlgn="base">
              <a:spcBef>
                <a:spcPct val="0"/>
              </a:spcBef>
              <a:spcAft>
                <a:spcPct val="0"/>
              </a:spcAft>
              <a:defRPr sz="2119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58383" algn="l" rtl="0" fontAlgn="base">
              <a:spcBef>
                <a:spcPct val="0"/>
              </a:spcBef>
              <a:spcAft>
                <a:spcPct val="0"/>
              </a:spcAft>
              <a:defRPr sz="2119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437574" algn="l" rtl="0" fontAlgn="base">
              <a:spcBef>
                <a:spcPct val="0"/>
              </a:spcBef>
              <a:spcAft>
                <a:spcPct val="0"/>
              </a:spcAft>
              <a:defRPr sz="2119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916765" algn="l" rtl="0" fontAlgn="base">
              <a:spcBef>
                <a:spcPct val="0"/>
              </a:spcBef>
              <a:spcAft>
                <a:spcPct val="0"/>
              </a:spcAft>
              <a:defRPr sz="2119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395957" algn="l" defTabSz="958383" rtl="0" eaLnBrk="1" latinLnBrk="0" hangingPunct="1">
              <a:defRPr sz="2119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875148" algn="l" defTabSz="958383" rtl="0" eaLnBrk="1" latinLnBrk="0" hangingPunct="1">
              <a:defRPr sz="2119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354339" algn="l" defTabSz="958383" rtl="0" eaLnBrk="1" latinLnBrk="0" hangingPunct="1">
              <a:defRPr sz="2119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33531" algn="l" defTabSz="958383" rtl="0" eaLnBrk="1" latinLnBrk="0" hangingPunct="1">
              <a:defRPr sz="2119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ru-RU" sz="827" dirty="0">
                <a:solidFill>
                  <a:srgbClr val="1F4E79"/>
                </a:solidFill>
              </a:rPr>
              <a:t>7. Принятие решения уполномоченным органом Фонда</a:t>
            </a:r>
            <a:endParaRPr lang="en-US" sz="827" dirty="0">
              <a:solidFill>
                <a:srgbClr val="1F4E79"/>
              </a:solidFill>
            </a:endParaRPr>
          </a:p>
        </p:txBody>
      </p:sp>
      <p:sp>
        <p:nvSpPr>
          <p:cNvPr id="246" name="Правая фигурная скобка 245"/>
          <p:cNvSpPr/>
          <p:nvPr/>
        </p:nvSpPr>
        <p:spPr>
          <a:xfrm>
            <a:off x="7553415" y="3915109"/>
            <a:ext cx="124525" cy="1062626"/>
          </a:xfrm>
          <a:prstGeom prst="rightBrac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8" name="Rounded Rectangle 35"/>
          <p:cNvSpPr/>
          <p:nvPr/>
        </p:nvSpPr>
        <p:spPr>
          <a:xfrm>
            <a:off x="7470195" y="1601732"/>
            <a:ext cx="1196166" cy="547180"/>
          </a:xfrm>
          <a:prstGeom prst="roundRect">
            <a:avLst>
              <a:gd name="adj" fmla="val 4054"/>
            </a:avLst>
          </a:prstGeo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7205" tIns="0" rIns="37205" bIns="0" anchor="t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119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79191" algn="l" rtl="0" fontAlgn="base">
              <a:spcBef>
                <a:spcPct val="0"/>
              </a:spcBef>
              <a:spcAft>
                <a:spcPct val="0"/>
              </a:spcAft>
              <a:defRPr sz="2119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58383" algn="l" rtl="0" fontAlgn="base">
              <a:spcBef>
                <a:spcPct val="0"/>
              </a:spcBef>
              <a:spcAft>
                <a:spcPct val="0"/>
              </a:spcAft>
              <a:defRPr sz="2119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437574" algn="l" rtl="0" fontAlgn="base">
              <a:spcBef>
                <a:spcPct val="0"/>
              </a:spcBef>
              <a:spcAft>
                <a:spcPct val="0"/>
              </a:spcAft>
              <a:defRPr sz="2119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916765" algn="l" rtl="0" fontAlgn="base">
              <a:spcBef>
                <a:spcPct val="0"/>
              </a:spcBef>
              <a:spcAft>
                <a:spcPct val="0"/>
              </a:spcAft>
              <a:defRPr sz="2119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395957" algn="l" defTabSz="958383" rtl="0" eaLnBrk="1" latinLnBrk="0" hangingPunct="1">
              <a:defRPr sz="2119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875148" algn="l" defTabSz="958383" rtl="0" eaLnBrk="1" latinLnBrk="0" hangingPunct="1">
              <a:defRPr sz="2119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354339" algn="l" defTabSz="958383" rtl="0" eaLnBrk="1" latinLnBrk="0" hangingPunct="1">
              <a:defRPr sz="2119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33531" algn="l" defTabSz="958383" rtl="0" eaLnBrk="1" latinLnBrk="0" hangingPunct="1">
              <a:defRPr sz="2119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ru-RU" sz="827" dirty="0">
                <a:solidFill>
                  <a:srgbClr val="1F4E79"/>
                </a:solidFill>
              </a:rPr>
              <a:t>8. Уведомление Банка о принятом Фондом положительном или отрицательном решении</a:t>
            </a:r>
            <a:endParaRPr lang="en-US" sz="827" dirty="0">
              <a:solidFill>
                <a:srgbClr val="1F4E79"/>
              </a:solidFill>
            </a:endParaRPr>
          </a:p>
        </p:txBody>
      </p:sp>
      <p:cxnSp>
        <p:nvCxnSpPr>
          <p:cNvPr id="259" name="Прямая со стрелкой 258"/>
          <p:cNvCxnSpPr>
            <a:stCxn id="239" idx="0"/>
          </p:cNvCxnSpPr>
          <p:nvPr/>
        </p:nvCxnSpPr>
        <p:spPr>
          <a:xfrm flipH="1" flipV="1">
            <a:off x="8047753" y="2141074"/>
            <a:ext cx="24042" cy="2726201"/>
          </a:xfrm>
          <a:prstGeom prst="straightConnector1">
            <a:avLst/>
          </a:prstGeom>
          <a:ln w="9525">
            <a:solidFill>
              <a:schemeClr val="tx1">
                <a:lumMod val="85000"/>
                <a:lumOff val="15000"/>
              </a:schemeClr>
            </a:solidFill>
            <a:headEnd w="sm" len="med"/>
            <a:tailEnd type="triangl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3" name="Прямая соединительная линия 262"/>
          <p:cNvCxnSpPr/>
          <p:nvPr/>
        </p:nvCxnSpPr>
        <p:spPr>
          <a:xfrm>
            <a:off x="154077" y="5671269"/>
            <a:ext cx="9643054" cy="0"/>
          </a:xfrm>
          <a:prstGeom prst="line">
            <a:avLst/>
          </a:prstGeom>
          <a:ln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65" name="Прямоугольник 264"/>
          <p:cNvSpPr/>
          <p:nvPr/>
        </p:nvSpPr>
        <p:spPr>
          <a:xfrm>
            <a:off x="163716" y="5696572"/>
            <a:ext cx="980765" cy="581111"/>
          </a:xfrm>
          <a:prstGeom prst="rect">
            <a:avLst/>
          </a:prstGeom>
          <a:solidFill>
            <a:srgbClr val="1535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4409" tIns="74409" rIns="74409" bIns="74409" rtlCol="0"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119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79191" algn="l" rtl="0" fontAlgn="base">
              <a:spcBef>
                <a:spcPct val="0"/>
              </a:spcBef>
              <a:spcAft>
                <a:spcPct val="0"/>
              </a:spcAft>
              <a:defRPr sz="2119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58383" algn="l" rtl="0" fontAlgn="base">
              <a:spcBef>
                <a:spcPct val="0"/>
              </a:spcBef>
              <a:spcAft>
                <a:spcPct val="0"/>
              </a:spcAft>
              <a:defRPr sz="2119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437574" algn="l" rtl="0" fontAlgn="base">
              <a:spcBef>
                <a:spcPct val="0"/>
              </a:spcBef>
              <a:spcAft>
                <a:spcPct val="0"/>
              </a:spcAft>
              <a:defRPr sz="2119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916765" algn="l" rtl="0" fontAlgn="base">
              <a:spcBef>
                <a:spcPct val="0"/>
              </a:spcBef>
              <a:spcAft>
                <a:spcPct val="0"/>
              </a:spcAft>
              <a:defRPr sz="2119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395957" algn="l" defTabSz="958383" rtl="0" eaLnBrk="1" latinLnBrk="0" hangingPunct="1">
              <a:defRPr sz="2119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875148" algn="l" defTabSz="958383" rtl="0" eaLnBrk="1" latinLnBrk="0" hangingPunct="1">
              <a:defRPr sz="2119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354339" algn="l" defTabSz="958383" rtl="0" eaLnBrk="1" latinLnBrk="0" hangingPunct="1">
              <a:defRPr sz="2119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33531" algn="l" defTabSz="958383" rtl="0" eaLnBrk="1" latinLnBrk="0" hangingPunct="1">
              <a:defRPr sz="2119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40" b="1" dirty="0">
                <a:solidFill>
                  <a:schemeClr val="bg1"/>
                </a:solidFill>
              </a:rPr>
              <a:t>Фонд</a:t>
            </a:r>
          </a:p>
          <a:p>
            <a:pPr algn="ctr"/>
            <a:r>
              <a:rPr lang="ru-RU" sz="1240" b="1" dirty="0">
                <a:solidFill>
                  <a:schemeClr val="bg1"/>
                </a:solidFill>
              </a:rPr>
              <a:t> </a:t>
            </a:r>
            <a:r>
              <a:rPr lang="ru-RU" sz="900" b="1" dirty="0">
                <a:solidFill>
                  <a:schemeClr val="bg1"/>
                </a:solidFill>
              </a:rPr>
              <a:t>(этап выдачи поручительства)</a:t>
            </a:r>
          </a:p>
        </p:txBody>
      </p:sp>
      <p:sp>
        <p:nvSpPr>
          <p:cNvPr id="267" name="Rounded Rectangle 35"/>
          <p:cNvSpPr/>
          <p:nvPr/>
        </p:nvSpPr>
        <p:spPr>
          <a:xfrm>
            <a:off x="1278506" y="5781124"/>
            <a:ext cx="1503565" cy="583680"/>
          </a:xfrm>
          <a:prstGeom prst="roundRect">
            <a:avLst>
              <a:gd name="adj" fmla="val 4054"/>
            </a:avLst>
          </a:prstGeo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7205" tIns="0" rIns="37205" bIns="0" anchor="t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119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79191" algn="l" rtl="0" fontAlgn="base">
              <a:spcBef>
                <a:spcPct val="0"/>
              </a:spcBef>
              <a:spcAft>
                <a:spcPct val="0"/>
              </a:spcAft>
              <a:defRPr sz="2119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58383" algn="l" rtl="0" fontAlgn="base">
              <a:spcBef>
                <a:spcPct val="0"/>
              </a:spcBef>
              <a:spcAft>
                <a:spcPct val="0"/>
              </a:spcAft>
              <a:defRPr sz="2119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437574" algn="l" rtl="0" fontAlgn="base">
              <a:spcBef>
                <a:spcPct val="0"/>
              </a:spcBef>
              <a:spcAft>
                <a:spcPct val="0"/>
              </a:spcAft>
              <a:defRPr sz="2119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916765" algn="l" rtl="0" fontAlgn="base">
              <a:spcBef>
                <a:spcPct val="0"/>
              </a:spcBef>
              <a:spcAft>
                <a:spcPct val="0"/>
              </a:spcAft>
              <a:defRPr sz="2119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395957" algn="l" defTabSz="958383" rtl="0" eaLnBrk="1" latinLnBrk="0" hangingPunct="1">
              <a:defRPr sz="2119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875148" algn="l" defTabSz="958383" rtl="0" eaLnBrk="1" latinLnBrk="0" hangingPunct="1">
              <a:defRPr sz="2119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354339" algn="l" defTabSz="958383" rtl="0" eaLnBrk="1" latinLnBrk="0" hangingPunct="1">
              <a:defRPr sz="2119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33531" algn="l" defTabSz="958383" rtl="0" eaLnBrk="1" latinLnBrk="0" hangingPunct="1">
              <a:defRPr sz="2119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ru-RU" sz="827" dirty="0">
                <a:solidFill>
                  <a:srgbClr val="1F4E79"/>
                </a:solidFill>
              </a:rPr>
              <a:t>9. Заключение соглашений на предоставление поручительства через систему ЭДО «Сфера курьер или в бумажном виде»</a:t>
            </a:r>
            <a:endParaRPr lang="en-US" sz="827" dirty="0">
              <a:solidFill>
                <a:srgbClr val="1F4E79"/>
              </a:solidFill>
            </a:endParaRPr>
          </a:p>
        </p:txBody>
      </p:sp>
      <p:cxnSp>
        <p:nvCxnSpPr>
          <p:cNvPr id="269" name="Прямая со стрелкой 268"/>
          <p:cNvCxnSpPr>
            <a:stCxn id="267" idx="3"/>
            <a:endCxn id="274" idx="1"/>
          </p:cNvCxnSpPr>
          <p:nvPr/>
        </p:nvCxnSpPr>
        <p:spPr>
          <a:xfrm flipV="1">
            <a:off x="2782071" y="6057115"/>
            <a:ext cx="729127" cy="15849"/>
          </a:xfrm>
          <a:prstGeom prst="straightConnector1">
            <a:avLst/>
          </a:prstGeom>
          <a:ln w="9525">
            <a:solidFill>
              <a:schemeClr val="tx1">
                <a:lumMod val="85000"/>
                <a:lumOff val="15000"/>
              </a:schemeClr>
            </a:solidFill>
            <a:headEnd w="sm" len="med"/>
            <a:tailEnd type="triangl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4" name="Rounded Rectangle 35"/>
          <p:cNvSpPr/>
          <p:nvPr/>
        </p:nvSpPr>
        <p:spPr>
          <a:xfrm>
            <a:off x="3511198" y="5803148"/>
            <a:ext cx="1503565" cy="507934"/>
          </a:xfrm>
          <a:prstGeom prst="roundRect">
            <a:avLst>
              <a:gd name="adj" fmla="val 4054"/>
            </a:avLst>
          </a:prstGeo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7205" tIns="0" rIns="37205" bIns="0" anchor="t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119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79191" algn="l" rtl="0" fontAlgn="base">
              <a:spcBef>
                <a:spcPct val="0"/>
              </a:spcBef>
              <a:spcAft>
                <a:spcPct val="0"/>
              </a:spcAft>
              <a:defRPr sz="2119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58383" algn="l" rtl="0" fontAlgn="base">
              <a:spcBef>
                <a:spcPct val="0"/>
              </a:spcBef>
              <a:spcAft>
                <a:spcPct val="0"/>
              </a:spcAft>
              <a:defRPr sz="2119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437574" algn="l" rtl="0" fontAlgn="base">
              <a:spcBef>
                <a:spcPct val="0"/>
              </a:spcBef>
              <a:spcAft>
                <a:spcPct val="0"/>
              </a:spcAft>
              <a:defRPr sz="2119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916765" algn="l" rtl="0" fontAlgn="base">
              <a:spcBef>
                <a:spcPct val="0"/>
              </a:spcBef>
              <a:spcAft>
                <a:spcPct val="0"/>
              </a:spcAft>
              <a:defRPr sz="2119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395957" algn="l" defTabSz="958383" rtl="0" eaLnBrk="1" latinLnBrk="0" hangingPunct="1">
              <a:defRPr sz="2119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875148" algn="l" defTabSz="958383" rtl="0" eaLnBrk="1" latinLnBrk="0" hangingPunct="1">
              <a:defRPr sz="2119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354339" algn="l" defTabSz="958383" rtl="0" eaLnBrk="1" latinLnBrk="0" hangingPunct="1">
              <a:defRPr sz="2119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33531" algn="l" defTabSz="958383" rtl="0" eaLnBrk="1" latinLnBrk="0" hangingPunct="1">
              <a:defRPr sz="2119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ru-RU" sz="827" dirty="0">
                <a:solidFill>
                  <a:srgbClr val="1F4E79"/>
                </a:solidFill>
              </a:rPr>
              <a:t>10.Оплата Субъектом МСП вознаграждения за предоставление поручительства</a:t>
            </a:r>
            <a:endParaRPr lang="en-US" sz="827" dirty="0">
              <a:solidFill>
                <a:srgbClr val="1F4E79"/>
              </a:solidFill>
            </a:endParaRPr>
          </a:p>
        </p:txBody>
      </p:sp>
      <p:sp>
        <p:nvSpPr>
          <p:cNvPr id="292" name="Rounded Rectangle 35"/>
          <p:cNvSpPr/>
          <p:nvPr/>
        </p:nvSpPr>
        <p:spPr>
          <a:xfrm>
            <a:off x="5793475" y="5799405"/>
            <a:ext cx="1008541" cy="494105"/>
          </a:xfrm>
          <a:prstGeom prst="roundRect">
            <a:avLst>
              <a:gd name="adj" fmla="val 4054"/>
            </a:avLst>
          </a:prstGeo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7205" tIns="0" rIns="37205" bIns="0" anchor="t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119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79191" algn="l" rtl="0" fontAlgn="base">
              <a:spcBef>
                <a:spcPct val="0"/>
              </a:spcBef>
              <a:spcAft>
                <a:spcPct val="0"/>
              </a:spcAft>
              <a:defRPr sz="2119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58383" algn="l" rtl="0" fontAlgn="base">
              <a:spcBef>
                <a:spcPct val="0"/>
              </a:spcBef>
              <a:spcAft>
                <a:spcPct val="0"/>
              </a:spcAft>
              <a:defRPr sz="2119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437574" algn="l" rtl="0" fontAlgn="base">
              <a:spcBef>
                <a:spcPct val="0"/>
              </a:spcBef>
              <a:spcAft>
                <a:spcPct val="0"/>
              </a:spcAft>
              <a:defRPr sz="2119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916765" algn="l" rtl="0" fontAlgn="base">
              <a:spcBef>
                <a:spcPct val="0"/>
              </a:spcBef>
              <a:spcAft>
                <a:spcPct val="0"/>
              </a:spcAft>
              <a:defRPr sz="2119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395957" algn="l" defTabSz="958383" rtl="0" eaLnBrk="1" latinLnBrk="0" hangingPunct="1">
              <a:defRPr sz="2119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875148" algn="l" defTabSz="958383" rtl="0" eaLnBrk="1" latinLnBrk="0" hangingPunct="1">
              <a:defRPr sz="2119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354339" algn="l" defTabSz="958383" rtl="0" eaLnBrk="1" latinLnBrk="0" hangingPunct="1">
              <a:defRPr sz="2119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33531" algn="l" defTabSz="958383" rtl="0" eaLnBrk="1" latinLnBrk="0" hangingPunct="1">
              <a:defRPr sz="2119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ru-RU" sz="827" dirty="0">
                <a:solidFill>
                  <a:srgbClr val="1F4E79"/>
                </a:solidFill>
              </a:rPr>
              <a:t>11. Предоставление поручительства Фондом</a:t>
            </a:r>
            <a:endParaRPr lang="en-US" sz="827" dirty="0">
              <a:solidFill>
                <a:srgbClr val="1F4E79"/>
              </a:solidFill>
            </a:endParaRPr>
          </a:p>
        </p:txBody>
      </p:sp>
      <p:cxnSp>
        <p:nvCxnSpPr>
          <p:cNvPr id="333" name="Прямая со стрелкой 332"/>
          <p:cNvCxnSpPr>
            <a:stCxn id="274" idx="3"/>
            <a:endCxn id="292" idx="1"/>
          </p:cNvCxnSpPr>
          <p:nvPr/>
        </p:nvCxnSpPr>
        <p:spPr>
          <a:xfrm flipV="1">
            <a:off x="5014763" y="6046458"/>
            <a:ext cx="778712" cy="10657"/>
          </a:xfrm>
          <a:prstGeom prst="straightConnector1">
            <a:avLst/>
          </a:prstGeom>
          <a:ln w="9525">
            <a:solidFill>
              <a:schemeClr val="tx1">
                <a:lumMod val="85000"/>
                <a:lumOff val="15000"/>
              </a:schemeClr>
            </a:solidFill>
            <a:headEnd w="sm" len="med"/>
            <a:tailEnd type="triangl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1" name="Rounded Rectangle 35"/>
          <p:cNvSpPr/>
          <p:nvPr/>
        </p:nvSpPr>
        <p:spPr>
          <a:xfrm>
            <a:off x="8804518" y="1698383"/>
            <a:ext cx="927548" cy="412680"/>
          </a:xfrm>
          <a:prstGeom prst="roundRect">
            <a:avLst>
              <a:gd name="adj" fmla="val 4054"/>
            </a:avLst>
          </a:prstGeo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7205" tIns="0" rIns="37205" bIns="0" anchor="t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119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79191" algn="l" rtl="0" fontAlgn="base">
              <a:spcBef>
                <a:spcPct val="0"/>
              </a:spcBef>
              <a:spcAft>
                <a:spcPct val="0"/>
              </a:spcAft>
              <a:defRPr sz="2119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58383" algn="l" rtl="0" fontAlgn="base">
              <a:spcBef>
                <a:spcPct val="0"/>
              </a:spcBef>
              <a:spcAft>
                <a:spcPct val="0"/>
              </a:spcAft>
              <a:defRPr sz="2119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437574" algn="l" rtl="0" fontAlgn="base">
              <a:spcBef>
                <a:spcPct val="0"/>
              </a:spcBef>
              <a:spcAft>
                <a:spcPct val="0"/>
              </a:spcAft>
              <a:defRPr sz="2119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916765" algn="l" rtl="0" fontAlgn="base">
              <a:spcBef>
                <a:spcPct val="0"/>
              </a:spcBef>
              <a:spcAft>
                <a:spcPct val="0"/>
              </a:spcAft>
              <a:defRPr sz="2119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395957" algn="l" defTabSz="958383" rtl="0" eaLnBrk="1" latinLnBrk="0" hangingPunct="1">
              <a:defRPr sz="2119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875148" algn="l" defTabSz="958383" rtl="0" eaLnBrk="1" latinLnBrk="0" hangingPunct="1">
              <a:defRPr sz="2119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354339" algn="l" defTabSz="958383" rtl="0" eaLnBrk="1" latinLnBrk="0" hangingPunct="1">
              <a:defRPr sz="2119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33531" algn="l" defTabSz="958383" rtl="0" eaLnBrk="1" latinLnBrk="0" hangingPunct="1">
              <a:defRPr sz="2119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ru-RU" sz="827" dirty="0">
                <a:solidFill>
                  <a:srgbClr val="1F4E79"/>
                </a:solidFill>
              </a:rPr>
              <a:t>12. Предоставления кредита/банковской гарантии Банком</a:t>
            </a:r>
            <a:endParaRPr lang="en-US" sz="827" dirty="0">
              <a:solidFill>
                <a:srgbClr val="1F4E79"/>
              </a:solidFill>
            </a:endParaRPr>
          </a:p>
        </p:txBody>
      </p:sp>
      <p:cxnSp>
        <p:nvCxnSpPr>
          <p:cNvPr id="342" name="Прямая со стрелкой 121"/>
          <p:cNvCxnSpPr>
            <a:stCxn id="292" idx="3"/>
            <a:endCxn id="341" idx="2"/>
          </p:cNvCxnSpPr>
          <p:nvPr/>
        </p:nvCxnSpPr>
        <p:spPr>
          <a:xfrm flipV="1">
            <a:off x="6802016" y="2111063"/>
            <a:ext cx="2466276" cy="3935395"/>
          </a:xfrm>
          <a:prstGeom prst="bentConnector2">
            <a:avLst/>
          </a:prstGeom>
          <a:ln w="9525">
            <a:solidFill>
              <a:schemeClr val="tx1">
                <a:lumMod val="85000"/>
                <a:lumOff val="15000"/>
              </a:schemeClr>
            </a:solidFill>
            <a:headEnd w="sm" len="med"/>
            <a:tailEnd type="triangl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4" name="Group 129"/>
          <p:cNvGrpSpPr/>
          <p:nvPr/>
        </p:nvGrpSpPr>
        <p:grpSpPr>
          <a:xfrm>
            <a:off x="6792490" y="2141074"/>
            <a:ext cx="97465" cy="109908"/>
            <a:chOff x="6692080" y="811064"/>
            <a:chExt cx="191209" cy="189010"/>
          </a:xfrm>
        </p:grpSpPr>
        <p:sp>
          <p:nvSpPr>
            <p:cNvPr id="105" name="Freeform 222"/>
            <p:cNvSpPr>
              <a:spLocks/>
            </p:cNvSpPr>
            <p:nvPr/>
          </p:nvSpPr>
          <p:spPr bwMode="auto">
            <a:xfrm>
              <a:off x="6692080" y="811064"/>
              <a:ext cx="191209" cy="189010"/>
            </a:xfrm>
            <a:custGeom>
              <a:avLst/>
              <a:gdLst/>
              <a:ahLst/>
              <a:cxnLst>
                <a:cxn ang="0">
                  <a:pos x="5" y="97"/>
                </a:cxn>
                <a:cxn ang="0">
                  <a:pos x="5" y="80"/>
                </a:cxn>
                <a:cxn ang="0">
                  <a:pos x="5" y="80"/>
                </a:cxn>
                <a:cxn ang="0">
                  <a:pos x="80" y="4"/>
                </a:cxn>
                <a:cxn ang="0">
                  <a:pos x="97" y="4"/>
                </a:cxn>
                <a:cxn ang="0">
                  <a:pos x="97" y="4"/>
                </a:cxn>
                <a:cxn ang="0">
                  <a:pos x="97" y="21"/>
                </a:cxn>
                <a:cxn ang="0">
                  <a:pos x="97" y="21"/>
                </a:cxn>
                <a:cxn ang="0">
                  <a:pos x="22" y="97"/>
                </a:cxn>
                <a:cxn ang="0">
                  <a:pos x="13" y="100"/>
                </a:cxn>
                <a:cxn ang="0">
                  <a:pos x="13" y="100"/>
                </a:cxn>
                <a:cxn ang="0">
                  <a:pos x="5" y="97"/>
                </a:cxn>
              </a:cxnLst>
              <a:rect l="0" t="0" r="r" b="b"/>
              <a:pathLst>
                <a:path w="102" h="100">
                  <a:moveTo>
                    <a:pt x="5" y="97"/>
                  </a:moveTo>
                  <a:cubicBezTo>
                    <a:pt x="0" y="92"/>
                    <a:pt x="0" y="84"/>
                    <a:pt x="5" y="80"/>
                  </a:cubicBezTo>
                  <a:cubicBezTo>
                    <a:pt x="5" y="80"/>
                    <a:pt x="5" y="80"/>
                    <a:pt x="5" y="80"/>
                  </a:cubicBezTo>
                  <a:cubicBezTo>
                    <a:pt x="80" y="4"/>
                    <a:pt x="80" y="4"/>
                    <a:pt x="80" y="4"/>
                  </a:cubicBezTo>
                  <a:cubicBezTo>
                    <a:pt x="85" y="0"/>
                    <a:pt x="92" y="0"/>
                    <a:pt x="97" y="4"/>
                  </a:cubicBezTo>
                  <a:cubicBezTo>
                    <a:pt x="97" y="4"/>
                    <a:pt x="97" y="4"/>
                    <a:pt x="97" y="4"/>
                  </a:cubicBezTo>
                  <a:cubicBezTo>
                    <a:pt x="102" y="9"/>
                    <a:pt x="102" y="17"/>
                    <a:pt x="97" y="21"/>
                  </a:cubicBezTo>
                  <a:cubicBezTo>
                    <a:pt x="97" y="21"/>
                    <a:pt x="97" y="21"/>
                    <a:pt x="97" y="21"/>
                  </a:cubicBezTo>
                  <a:cubicBezTo>
                    <a:pt x="22" y="97"/>
                    <a:pt x="22" y="97"/>
                    <a:pt x="22" y="97"/>
                  </a:cubicBezTo>
                  <a:cubicBezTo>
                    <a:pt x="20" y="99"/>
                    <a:pt x="16" y="100"/>
                    <a:pt x="13" y="100"/>
                  </a:cubicBezTo>
                  <a:cubicBezTo>
                    <a:pt x="13" y="100"/>
                    <a:pt x="13" y="100"/>
                    <a:pt x="13" y="100"/>
                  </a:cubicBezTo>
                  <a:cubicBezTo>
                    <a:pt x="10" y="100"/>
                    <a:pt x="7" y="99"/>
                    <a:pt x="5" y="97"/>
                  </a:cubicBezTo>
                  <a:close/>
                </a:path>
              </a:pathLst>
            </a:custGeom>
            <a:solidFill>
              <a:srgbClr val="BC204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Freeform 223"/>
            <p:cNvSpPr>
              <a:spLocks/>
            </p:cNvSpPr>
            <p:nvPr/>
          </p:nvSpPr>
          <p:spPr bwMode="auto">
            <a:xfrm>
              <a:off x="6692080" y="811064"/>
              <a:ext cx="191209" cy="189010"/>
            </a:xfrm>
            <a:custGeom>
              <a:avLst/>
              <a:gdLst/>
              <a:ahLst/>
              <a:cxnLst>
                <a:cxn ang="0">
                  <a:pos x="80" y="97"/>
                </a:cxn>
                <a:cxn ang="0">
                  <a:pos x="5" y="21"/>
                </a:cxn>
                <a:cxn ang="0">
                  <a:pos x="5" y="4"/>
                </a:cxn>
                <a:cxn ang="0">
                  <a:pos x="5" y="4"/>
                </a:cxn>
                <a:cxn ang="0">
                  <a:pos x="22" y="4"/>
                </a:cxn>
                <a:cxn ang="0">
                  <a:pos x="22" y="4"/>
                </a:cxn>
                <a:cxn ang="0">
                  <a:pos x="97" y="80"/>
                </a:cxn>
                <a:cxn ang="0">
                  <a:pos x="97" y="97"/>
                </a:cxn>
                <a:cxn ang="0">
                  <a:pos x="97" y="97"/>
                </a:cxn>
                <a:cxn ang="0">
                  <a:pos x="89" y="100"/>
                </a:cxn>
                <a:cxn ang="0">
                  <a:pos x="89" y="100"/>
                </a:cxn>
                <a:cxn ang="0">
                  <a:pos x="80" y="97"/>
                </a:cxn>
              </a:cxnLst>
              <a:rect l="0" t="0" r="r" b="b"/>
              <a:pathLst>
                <a:path w="102" h="100">
                  <a:moveTo>
                    <a:pt x="80" y="97"/>
                  </a:moveTo>
                  <a:cubicBezTo>
                    <a:pt x="5" y="21"/>
                    <a:pt x="5" y="21"/>
                    <a:pt x="5" y="21"/>
                  </a:cubicBezTo>
                  <a:cubicBezTo>
                    <a:pt x="0" y="17"/>
                    <a:pt x="0" y="9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10" y="0"/>
                    <a:pt x="17" y="0"/>
                    <a:pt x="22" y="4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97" y="80"/>
                    <a:pt x="97" y="80"/>
                    <a:pt x="97" y="80"/>
                  </a:cubicBezTo>
                  <a:cubicBezTo>
                    <a:pt x="102" y="84"/>
                    <a:pt x="102" y="92"/>
                    <a:pt x="97" y="97"/>
                  </a:cubicBezTo>
                  <a:cubicBezTo>
                    <a:pt x="97" y="97"/>
                    <a:pt x="97" y="97"/>
                    <a:pt x="97" y="97"/>
                  </a:cubicBezTo>
                  <a:cubicBezTo>
                    <a:pt x="95" y="99"/>
                    <a:pt x="92" y="100"/>
                    <a:pt x="89" y="100"/>
                  </a:cubicBezTo>
                  <a:cubicBezTo>
                    <a:pt x="89" y="100"/>
                    <a:pt x="89" y="100"/>
                    <a:pt x="89" y="100"/>
                  </a:cubicBezTo>
                  <a:cubicBezTo>
                    <a:pt x="85" y="100"/>
                    <a:pt x="82" y="99"/>
                    <a:pt x="80" y="97"/>
                  </a:cubicBezTo>
                  <a:close/>
                </a:path>
              </a:pathLst>
            </a:custGeom>
            <a:solidFill>
              <a:srgbClr val="BC204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07" name="Freeform 211"/>
          <p:cNvSpPr>
            <a:spLocks/>
          </p:cNvSpPr>
          <p:nvPr/>
        </p:nvSpPr>
        <p:spPr bwMode="auto">
          <a:xfrm>
            <a:off x="6792490" y="3567850"/>
            <a:ext cx="110963" cy="129812"/>
          </a:xfrm>
          <a:custGeom>
            <a:avLst/>
            <a:gdLst/>
            <a:ahLst/>
            <a:cxnLst>
              <a:cxn ang="0">
                <a:pos x="35" y="93"/>
              </a:cxn>
              <a:cxn ang="0">
                <a:pos x="4" y="51"/>
              </a:cxn>
              <a:cxn ang="0">
                <a:pos x="6" y="34"/>
              </a:cxn>
              <a:cxn ang="0">
                <a:pos x="6" y="34"/>
              </a:cxn>
              <a:cxn ang="0">
                <a:pos x="23" y="36"/>
              </a:cxn>
              <a:cxn ang="0">
                <a:pos x="23" y="36"/>
              </a:cxn>
              <a:cxn ang="0">
                <a:pos x="45" y="66"/>
              </a:cxn>
              <a:cxn ang="0">
                <a:pos x="89" y="7"/>
              </a:cxn>
              <a:cxn ang="0">
                <a:pos x="106" y="4"/>
              </a:cxn>
              <a:cxn ang="0">
                <a:pos x="106" y="4"/>
              </a:cxn>
              <a:cxn ang="0">
                <a:pos x="108" y="21"/>
              </a:cxn>
              <a:cxn ang="0">
                <a:pos x="108" y="21"/>
              </a:cxn>
              <a:cxn ang="0">
                <a:pos x="55" y="93"/>
              </a:cxn>
              <a:cxn ang="0">
                <a:pos x="45" y="98"/>
              </a:cxn>
              <a:cxn ang="0">
                <a:pos x="45" y="98"/>
              </a:cxn>
              <a:cxn ang="0">
                <a:pos x="35" y="93"/>
              </a:cxn>
            </a:cxnLst>
            <a:rect l="0" t="0" r="r" b="b"/>
            <a:pathLst>
              <a:path w="112" h="98">
                <a:moveTo>
                  <a:pt x="35" y="93"/>
                </a:moveTo>
                <a:cubicBezTo>
                  <a:pt x="4" y="51"/>
                  <a:pt x="4" y="51"/>
                  <a:pt x="4" y="51"/>
                </a:cubicBezTo>
                <a:cubicBezTo>
                  <a:pt x="0" y="45"/>
                  <a:pt x="1" y="38"/>
                  <a:pt x="6" y="34"/>
                </a:cubicBezTo>
                <a:cubicBezTo>
                  <a:pt x="6" y="34"/>
                  <a:pt x="6" y="34"/>
                  <a:pt x="6" y="34"/>
                </a:cubicBezTo>
                <a:cubicBezTo>
                  <a:pt x="12" y="30"/>
                  <a:pt x="19" y="31"/>
                  <a:pt x="23" y="36"/>
                </a:cubicBezTo>
                <a:cubicBezTo>
                  <a:pt x="23" y="36"/>
                  <a:pt x="23" y="36"/>
                  <a:pt x="23" y="36"/>
                </a:cubicBezTo>
                <a:cubicBezTo>
                  <a:pt x="45" y="66"/>
                  <a:pt x="45" y="66"/>
                  <a:pt x="45" y="66"/>
                </a:cubicBezTo>
                <a:cubicBezTo>
                  <a:pt x="89" y="7"/>
                  <a:pt x="89" y="7"/>
                  <a:pt x="89" y="7"/>
                </a:cubicBezTo>
                <a:cubicBezTo>
                  <a:pt x="93" y="1"/>
                  <a:pt x="100" y="0"/>
                  <a:pt x="106" y="4"/>
                </a:cubicBezTo>
                <a:cubicBezTo>
                  <a:pt x="106" y="4"/>
                  <a:pt x="106" y="4"/>
                  <a:pt x="106" y="4"/>
                </a:cubicBezTo>
                <a:cubicBezTo>
                  <a:pt x="111" y="8"/>
                  <a:pt x="112" y="16"/>
                  <a:pt x="108" y="21"/>
                </a:cubicBezTo>
                <a:cubicBezTo>
                  <a:pt x="108" y="21"/>
                  <a:pt x="108" y="21"/>
                  <a:pt x="108" y="21"/>
                </a:cubicBezTo>
                <a:cubicBezTo>
                  <a:pt x="55" y="93"/>
                  <a:pt x="55" y="93"/>
                  <a:pt x="55" y="93"/>
                </a:cubicBezTo>
                <a:cubicBezTo>
                  <a:pt x="52" y="96"/>
                  <a:pt x="49" y="98"/>
                  <a:pt x="45" y="98"/>
                </a:cubicBezTo>
                <a:cubicBezTo>
                  <a:pt x="45" y="98"/>
                  <a:pt x="45" y="98"/>
                  <a:pt x="45" y="98"/>
                </a:cubicBezTo>
                <a:cubicBezTo>
                  <a:pt x="41" y="98"/>
                  <a:pt x="38" y="96"/>
                  <a:pt x="35" y="93"/>
                </a:cubicBezTo>
                <a:close/>
              </a:path>
            </a:pathLst>
          </a:custGeom>
          <a:solidFill>
            <a:srgbClr val="43B02A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cxnSp>
        <p:nvCxnSpPr>
          <p:cNvPr id="120" name="Прямая со стрелкой 119"/>
          <p:cNvCxnSpPr>
            <a:endCxn id="223" idx="1"/>
          </p:cNvCxnSpPr>
          <p:nvPr/>
        </p:nvCxnSpPr>
        <p:spPr>
          <a:xfrm flipV="1">
            <a:off x="5892282" y="4293252"/>
            <a:ext cx="290879" cy="15971"/>
          </a:xfrm>
          <a:prstGeom prst="straightConnector1">
            <a:avLst/>
          </a:prstGeom>
          <a:ln w="9525">
            <a:solidFill>
              <a:schemeClr val="tx1">
                <a:lumMod val="85000"/>
                <a:lumOff val="15000"/>
              </a:schemeClr>
            </a:solidFill>
            <a:headEnd w="sm" len="med"/>
            <a:tailEnd type="triangl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2" name="Freeform 211"/>
          <p:cNvSpPr>
            <a:spLocks/>
          </p:cNvSpPr>
          <p:nvPr/>
        </p:nvSpPr>
        <p:spPr bwMode="auto">
          <a:xfrm>
            <a:off x="8127225" y="2904801"/>
            <a:ext cx="110963" cy="129812"/>
          </a:xfrm>
          <a:custGeom>
            <a:avLst/>
            <a:gdLst/>
            <a:ahLst/>
            <a:cxnLst>
              <a:cxn ang="0">
                <a:pos x="35" y="93"/>
              </a:cxn>
              <a:cxn ang="0">
                <a:pos x="4" y="51"/>
              </a:cxn>
              <a:cxn ang="0">
                <a:pos x="6" y="34"/>
              </a:cxn>
              <a:cxn ang="0">
                <a:pos x="6" y="34"/>
              </a:cxn>
              <a:cxn ang="0">
                <a:pos x="23" y="36"/>
              </a:cxn>
              <a:cxn ang="0">
                <a:pos x="23" y="36"/>
              </a:cxn>
              <a:cxn ang="0">
                <a:pos x="45" y="66"/>
              </a:cxn>
              <a:cxn ang="0">
                <a:pos x="89" y="7"/>
              </a:cxn>
              <a:cxn ang="0">
                <a:pos x="106" y="4"/>
              </a:cxn>
              <a:cxn ang="0">
                <a:pos x="106" y="4"/>
              </a:cxn>
              <a:cxn ang="0">
                <a:pos x="108" y="21"/>
              </a:cxn>
              <a:cxn ang="0">
                <a:pos x="108" y="21"/>
              </a:cxn>
              <a:cxn ang="0">
                <a:pos x="55" y="93"/>
              </a:cxn>
              <a:cxn ang="0">
                <a:pos x="45" y="98"/>
              </a:cxn>
              <a:cxn ang="0">
                <a:pos x="45" y="98"/>
              </a:cxn>
              <a:cxn ang="0">
                <a:pos x="35" y="93"/>
              </a:cxn>
            </a:cxnLst>
            <a:rect l="0" t="0" r="r" b="b"/>
            <a:pathLst>
              <a:path w="112" h="98">
                <a:moveTo>
                  <a:pt x="35" y="93"/>
                </a:moveTo>
                <a:cubicBezTo>
                  <a:pt x="4" y="51"/>
                  <a:pt x="4" y="51"/>
                  <a:pt x="4" y="51"/>
                </a:cubicBezTo>
                <a:cubicBezTo>
                  <a:pt x="0" y="45"/>
                  <a:pt x="1" y="38"/>
                  <a:pt x="6" y="34"/>
                </a:cubicBezTo>
                <a:cubicBezTo>
                  <a:pt x="6" y="34"/>
                  <a:pt x="6" y="34"/>
                  <a:pt x="6" y="34"/>
                </a:cubicBezTo>
                <a:cubicBezTo>
                  <a:pt x="12" y="30"/>
                  <a:pt x="19" y="31"/>
                  <a:pt x="23" y="36"/>
                </a:cubicBezTo>
                <a:cubicBezTo>
                  <a:pt x="23" y="36"/>
                  <a:pt x="23" y="36"/>
                  <a:pt x="23" y="36"/>
                </a:cubicBezTo>
                <a:cubicBezTo>
                  <a:pt x="45" y="66"/>
                  <a:pt x="45" y="66"/>
                  <a:pt x="45" y="66"/>
                </a:cubicBezTo>
                <a:cubicBezTo>
                  <a:pt x="89" y="7"/>
                  <a:pt x="89" y="7"/>
                  <a:pt x="89" y="7"/>
                </a:cubicBezTo>
                <a:cubicBezTo>
                  <a:pt x="93" y="1"/>
                  <a:pt x="100" y="0"/>
                  <a:pt x="106" y="4"/>
                </a:cubicBezTo>
                <a:cubicBezTo>
                  <a:pt x="106" y="4"/>
                  <a:pt x="106" y="4"/>
                  <a:pt x="106" y="4"/>
                </a:cubicBezTo>
                <a:cubicBezTo>
                  <a:pt x="111" y="8"/>
                  <a:pt x="112" y="16"/>
                  <a:pt x="108" y="21"/>
                </a:cubicBezTo>
                <a:cubicBezTo>
                  <a:pt x="108" y="21"/>
                  <a:pt x="108" y="21"/>
                  <a:pt x="108" y="21"/>
                </a:cubicBezTo>
                <a:cubicBezTo>
                  <a:pt x="55" y="93"/>
                  <a:pt x="55" y="93"/>
                  <a:pt x="55" y="93"/>
                </a:cubicBezTo>
                <a:cubicBezTo>
                  <a:pt x="52" y="96"/>
                  <a:pt x="49" y="98"/>
                  <a:pt x="45" y="98"/>
                </a:cubicBezTo>
                <a:cubicBezTo>
                  <a:pt x="45" y="98"/>
                  <a:pt x="45" y="98"/>
                  <a:pt x="45" y="98"/>
                </a:cubicBezTo>
                <a:cubicBezTo>
                  <a:pt x="41" y="98"/>
                  <a:pt x="38" y="96"/>
                  <a:pt x="35" y="93"/>
                </a:cubicBezTo>
                <a:close/>
              </a:path>
            </a:pathLst>
          </a:custGeom>
          <a:solidFill>
            <a:srgbClr val="43B02A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33" name="Group 129"/>
          <p:cNvGrpSpPr/>
          <p:nvPr/>
        </p:nvGrpSpPr>
        <p:grpSpPr>
          <a:xfrm>
            <a:off x="8244139" y="2917124"/>
            <a:ext cx="97465" cy="109908"/>
            <a:chOff x="6692080" y="811064"/>
            <a:chExt cx="191209" cy="189010"/>
          </a:xfrm>
        </p:grpSpPr>
        <p:sp>
          <p:nvSpPr>
            <p:cNvPr id="134" name="Freeform 222"/>
            <p:cNvSpPr>
              <a:spLocks/>
            </p:cNvSpPr>
            <p:nvPr/>
          </p:nvSpPr>
          <p:spPr bwMode="auto">
            <a:xfrm>
              <a:off x="6692080" y="811064"/>
              <a:ext cx="191209" cy="189010"/>
            </a:xfrm>
            <a:custGeom>
              <a:avLst/>
              <a:gdLst/>
              <a:ahLst/>
              <a:cxnLst>
                <a:cxn ang="0">
                  <a:pos x="5" y="97"/>
                </a:cxn>
                <a:cxn ang="0">
                  <a:pos x="5" y="80"/>
                </a:cxn>
                <a:cxn ang="0">
                  <a:pos x="5" y="80"/>
                </a:cxn>
                <a:cxn ang="0">
                  <a:pos x="80" y="4"/>
                </a:cxn>
                <a:cxn ang="0">
                  <a:pos x="97" y="4"/>
                </a:cxn>
                <a:cxn ang="0">
                  <a:pos x="97" y="4"/>
                </a:cxn>
                <a:cxn ang="0">
                  <a:pos x="97" y="21"/>
                </a:cxn>
                <a:cxn ang="0">
                  <a:pos x="97" y="21"/>
                </a:cxn>
                <a:cxn ang="0">
                  <a:pos x="22" y="97"/>
                </a:cxn>
                <a:cxn ang="0">
                  <a:pos x="13" y="100"/>
                </a:cxn>
                <a:cxn ang="0">
                  <a:pos x="13" y="100"/>
                </a:cxn>
                <a:cxn ang="0">
                  <a:pos x="5" y="97"/>
                </a:cxn>
              </a:cxnLst>
              <a:rect l="0" t="0" r="r" b="b"/>
              <a:pathLst>
                <a:path w="102" h="100">
                  <a:moveTo>
                    <a:pt x="5" y="97"/>
                  </a:moveTo>
                  <a:cubicBezTo>
                    <a:pt x="0" y="92"/>
                    <a:pt x="0" y="84"/>
                    <a:pt x="5" y="80"/>
                  </a:cubicBezTo>
                  <a:cubicBezTo>
                    <a:pt x="5" y="80"/>
                    <a:pt x="5" y="80"/>
                    <a:pt x="5" y="80"/>
                  </a:cubicBezTo>
                  <a:cubicBezTo>
                    <a:pt x="80" y="4"/>
                    <a:pt x="80" y="4"/>
                    <a:pt x="80" y="4"/>
                  </a:cubicBezTo>
                  <a:cubicBezTo>
                    <a:pt x="85" y="0"/>
                    <a:pt x="92" y="0"/>
                    <a:pt x="97" y="4"/>
                  </a:cubicBezTo>
                  <a:cubicBezTo>
                    <a:pt x="97" y="4"/>
                    <a:pt x="97" y="4"/>
                    <a:pt x="97" y="4"/>
                  </a:cubicBezTo>
                  <a:cubicBezTo>
                    <a:pt x="102" y="9"/>
                    <a:pt x="102" y="17"/>
                    <a:pt x="97" y="21"/>
                  </a:cubicBezTo>
                  <a:cubicBezTo>
                    <a:pt x="97" y="21"/>
                    <a:pt x="97" y="21"/>
                    <a:pt x="97" y="21"/>
                  </a:cubicBezTo>
                  <a:cubicBezTo>
                    <a:pt x="22" y="97"/>
                    <a:pt x="22" y="97"/>
                    <a:pt x="22" y="97"/>
                  </a:cubicBezTo>
                  <a:cubicBezTo>
                    <a:pt x="20" y="99"/>
                    <a:pt x="16" y="100"/>
                    <a:pt x="13" y="100"/>
                  </a:cubicBezTo>
                  <a:cubicBezTo>
                    <a:pt x="13" y="100"/>
                    <a:pt x="13" y="100"/>
                    <a:pt x="13" y="100"/>
                  </a:cubicBezTo>
                  <a:cubicBezTo>
                    <a:pt x="10" y="100"/>
                    <a:pt x="7" y="99"/>
                    <a:pt x="5" y="97"/>
                  </a:cubicBezTo>
                  <a:close/>
                </a:path>
              </a:pathLst>
            </a:custGeom>
            <a:solidFill>
              <a:srgbClr val="BC204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5" name="Freeform 223"/>
            <p:cNvSpPr>
              <a:spLocks/>
            </p:cNvSpPr>
            <p:nvPr/>
          </p:nvSpPr>
          <p:spPr bwMode="auto">
            <a:xfrm>
              <a:off x="6692080" y="811064"/>
              <a:ext cx="191209" cy="189010"/>
            </a:xfrm>
            <a:custGeom>
              <a:avLst/>
              <a:gdLst/>
              <a:ahLst/>
              <a:cxnLst>
                <a:cxn ang="0">
                  <a:pos x="80" y="97"/>
                </a:cxn>
                <a:cxn ang="0">
                  <a:pos x="5" y="21"/>
                </a:cxn>
                <a:cxn ang="0">
                  <a:pos x="5" y="4"/>
                </a:cxn>
                <a:cxn ang="0">
                  <a:pos x="5" y="4"/>
                </a:cxn>
                <a:cxn ang="0">
                  <a:pos x="22" y="4"/>
                </a:cxn>
                <a:cxn ang="0">
                  <a:pos x="22" y="4"/>
                </a:cxn>
                <a:cxn ang="0">
                  <a:pos x="97" y="80"/>
                </a:cxn>
                <a:cxn ang="0">
                  <a:pos x="97" y="97"/>
                </a:cxn>
                <a:cxn ang="0">
                  <a:pos x="97" y="97"/>
                </a:cxn>
                <a:cxn ang="0">
                  <a:pos x="89" y="100"/>
                </a:cxn>
                <a:cxn ang="0">
                  <a:pos x="89" y="100"/>
                </a:cxn>
                <a:cxn ang="0">
                  <a:pos x="80" y="97"/>
                </a:cxn>
              </a:cxnLst>
              <a:rect l="0" t="0" r="r" b="b"/>
              <a:pathLst>
                <a:path w="102" h="100">
                  <a:moveTo>
                    <a:pt x="80" y="97"/>
                  </a:moveTo>
                  <a:cubicBezTo>
                    <a:pt x="5" y="21"/>
                    <a:pt x="5" y="21"/>
                    <a:pt x="5" y="21"/>
                  </a:cubicBezTo>
                  <a:cubicBezTo>
                    <a:pt x="0" y="17"/>
                    <a:pt x="0" y="9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10" y="0"/>
                    <a:pt x="17" y="0"/>
                    <a:pt x="22" y="4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97" y="80"/>
                    <a:pt x="97" y="80"/>
                    <a:pt x="97" y="80"/>
                  </a:cubicBezTo>
                  <a:cubicBezTo>
                    <a:pt x="102" y="84"/>
                    <a:pt x="102" y="92"/>
                    <a:pt x="97" y="97"/>
                  </a:cubicBezTo>
                  <a:cubicBezTo>
                    <a:pt x="97" y="97"/>
                    <a:pt x="97" y="97"/>
                    <a:pt x="97" y="97"/>
                  </a:cubicBezTo>
                  <a:cubicBezTo>
                    <a:pt x="95" y="99"/>
                    <a:pt x="92" y="100"/>
                    <a:pt x="89" y="100"/>
                  </a:cubicBezTo>
                  <a:cubicBezTo>
                    <a:pt x="89" y="100"/>
                    <a:pt x="89" y="100"/>
                    <a:pt x="89" y="100"/>
                  </a:cubicBezTo>
                  <a:cubicBezTo>
                    <a:pt x="85" y="100"/>
                    <a:pt x="82" y="99"/>
                    <a:pt x="80" y="97"/>
                  </a:cubicBezTo>
                  <a:close/>
                </a:path>
              </a:pathLst>
            </a:custGeom>
            <a:solidFill>
              <a:srgbClr val="BC204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7" name="TextBox 26"/>
          <p:cNvSpPr txBox="1"/>
          <p:nvPr/>
        </p:nvSpPr>
        <p:spPr>
          <a:xfrm>
            <a:off x="44684" y="6474502"/>
            <a:ext cx="8759834" cy="301316"/>
          </a:xfrm>
          <a:prstGeom prst="rect">
            <a:avLst/>
          </a:prstGeom>
          <a:noFill/>
        </p:spPr>
        <p:txBody>
          <a:bodyPr wrap="square" lIns="54610" tIns="54610" rIns="54610" bIns="54610" rtlCol="0">
            <a:noAutofit/>
          </a:bodyPr>
          <a:lstStyle/>
          <a:p>
            <a:pPr>
              <a:spcAft>
                <a:spcPts val="600"/>
              </a:spcAft>
            </a:pPr>
            <a:r>
              <a:rPr lang="ru-RU" sz="1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Справочно: общий срок на этапы в целях принятия решения (</a:t>
            </a:r>
            <a:r>
              <a:rPr lang="ru-RU" sz="1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пп</a:t>
            </a:r>
            <a:r>
              <a:rPr lang="ru-RU" sz="1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3-8) не превышает 3 рабочих дней (без учета времени дополнительных запросов у Банка со стороны службы безопасности или юридической службы Фонда)</a:t>
            </a:r>
          </a:p>
        </p:txBody>
      </p:sp>
      <p:cxnSp>
        <p:nvCxnSpPr>
          <p:cNvPr id="142" name="Прямая со стрелкой 121"/>
          <p:cNvCxnSpPr>
            <a:stCxn id="239" idx="2"/>
            <a:endCxn id="267" idx="0"/>
          </p:cNvCxnSpPr>
          <p:nvPr/>
        </p:nvCxnSpPr>
        <p:spPr>
          <a:xfrm rot="5400000">
            <a:off x="4880934" y="2590262"/>
            <a:ext cx="340217" cy="6041506"/>
          </a:xfrm>
          <a:prstGeom prst="bentConnector3">
            <a:avLst>
              <a:gd name="adj1" fmla="val 50000"/>
            </a:avLst>
          </a:prstGeom>
          <a:ln w="9525">
            <a:solidFill>
              <a:schemeClr val="tx1">
                <a:lumMod val="85000"/>
                <a:lumOff val="15000"/>
              </a:schemeClr>
            </a:solidFill>
            <a:headEnd w="sm" len="med"/>
            <a:tailEnd type="triangl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6" name="Freeform 211"/>
          <p:cNvSpPr>
            <a:spLocks/>
          </p:cNvSpPr>
          <p:nvPr/>
        </p:nvSpPr>
        <p:spPr bwMode="auto">
          <a:xfrm>
            <a:off x="8188657" y="4965361"/>
            <a:ext cx="110963" cy="129812"/>
          </a:xfrm>
          <a:custGeom>
            <a:avLst/>
            <a:gdLst/>
            <a:ahLst/>
            <a:cxnLst>
              <a:cxn ang="0">
                <a:pos x="35" y="93"/>
              </a:cxn>
              <a:cxn ang="0">
                <a:pos x="4" y="51"/>
              </a:cxn>
              <a:cxn ang="0">
                <a:pos x="6" y="34"/>
              </a:cxn>
              <a:cxn ang="0">
                <a:pos x="6" y="34"/>
              </a:cxn>
              <a:cxn ang="0">
                <a:pos x="23" y="36"/>
              </a:cxn>
              <a:cxn ang="0">
                <a:pos x="23" y="36"/>
              </a:cxn>
              <a:cxn ang="0">
                <a:pos x="45" y="66"/>
              </a:cxn>
              <a:cxn ang="0">
                <a:pos x="89" y="7"/>
              </a:cxn>
              <a:cxn ang="0">
                <a:pos x="106" y="4"/>
              </a:cxn>
              <a:cxn ang="0">
                <a:pos x="106" y="4"/>
              </a:cxn>
              <a:cxn ang="0">
                <a:pos x="108" y="21"/>
              </a:cxn>
              <a:cxn ang="0">
                <a:pos x="108" y="21"/>
              </a:cxn>
              <a:cxn ang="0">
                <a:pos x="55" y="93"/>
              </a:cxn>
              <a:cxn ang="0">
                <a:pos x="45" y="98"/>
              </a:cxn>
              <a:cxn ang="0">
                <a:pos x="45" y="98"/>
              </a:cxn>
              <a:cxn ang="0">
                <a:pos x="35" y="93"/>
              </a:cxn>
            </a:cxnLst>
            <a:rect l="0" t="0" r="r" b="b"/>
            <a:pathLst>
              <a:path w="112" h="98">
                <a:moveTo>
                  <a:pt x="35" y="93"/>
                </a:moveTo>
                <a:cubicBezTo>
                  <a:pt x="4" y="51"/>
                  <a:pt x="4" y="51"/>
                  <a:pt x="4" y="51"/>
                </a:cubicBezTo>
                <a:cubicBezTo>
                  <a:pt x="0" y="45"/>
                  <a:pt x="1" y="38"/>
                  <a:pt x="6" y="34"/>
                </a:cubicBezTo>
                <a:cubicBezTo>
                  <a:pt x="6" y="34"/>
                  <a:pt x="6" y="34"/>
                  <a:pt x="6" y="34"/>
                </a:cubicBezTo>
                <a:cubicBezTo>
                  <a:pt x="12" y="30"/>
                  <a:pt x="19" y="31"/>
                  <a:pt x="23" y="36"/>
                </a:cubicBezTo>
                <a:cubicBezTo>
                  <a:pt x="23" y="36"/>
                  <a:pt x="23" y="36"/>
                  <a:pt x="23" y="36"/>
                </a:cubicBezTo>
                <a:cubicBezTo>
                  <a:pt x="45" y="66"/>
                  <a:pt x="45" y="66"/>
                  <a:pt x="45" y="66"/>
                </a:cubicBezTo>
                <a:cubicBezTo>
                  <a:pt x="89" y="7"/>
                  <a:pt x="89" y="7"/>
                  <a:pt x="89" y="7"/>
                </a:cubicBezTo>
                <a:cubicBezTo>
                  <a:pt x="93" y="1"/>
                  <a:pt x="100" y="0"/>
                  <a:pt x="106" y="4"/>
                </a:cubicBezTo>
                <a:cubicBezTo>
                  <a:pt x="106" y="4"/>
                  <a:pt x="106" y="4"/>
                  <a:pt x="106" y="4"/>
                </a:cubicBezTo>
                <a:cubicBezTo>
                  <a:pt x="111" y="8"/>
                  <a:pt x="112" y="16"/>
                  <a:pt x="108" y="21"/>
                </a:cubicBezTo>
                <a:cubicBezTo>
                  <a:pt x="108" y="21"/>
                  <a:pt x="108" y="21"/>
                  <a:pt x="108" y="21"/>
                </a:cubicBezTo>
                <a:cubicBezTo>
                  <a:pt x="55" y="93"/>
                  <a:pt x="55" y="93"/>
                  <a:pt x="55" y="93"/>
                </a:cubicBezTo>
                <a:cubicBezTo>
                  <a:pt x="52" y="96"/>
                  <a:pt x="49" y="98"/>
                  <a:pt x="45" y="98"/>
                </a:cubicBezTo>
                <a:cubicBezTo>
                  <a:pt x="45" y="98"/>
                  <a:pt x="45" y="98"/>
                  <a:pt x="45" y="98"/>
                </a:cubicBezTo>
                <a:cubicBezTo>
                  <a:pt x="41" y="98"/>
                  <a:pt x="38" y="96"/>
                  <a:pt x="35" y="93"/>
                </a:cubicBezTo>
                <a:close/>
              </a:path>
            </a:pathLst>
          </a:custGeom>
          <a:solidFill>
            <a:srgbClr val="43B02A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6" name="Правая фигурная скобка 165"/>
          <p:cNvSpPr/>
          <p:nvPr/>
        </p:nvSpPr>
        <p:spPr>
          <a:xfrm>
            <a:off x="8624308" y="1625814"/>
            <a:ext cx="287997" cy="3713082"/>
          </a:xfrm>
          <a:prstGeom prst="rightBrac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37" name="Группа 136"/>
          <p:cNvGrpSpPr/>
          <p:nvPr/>
        </p:nvGrpSpPr>
        <p:grpSpPr>
          <a:xfrm>
            <a:off x="8717106" y="2862019"/>
            <a:ext cx="503464" cy="187908"/>
            <a:chOff x="2994774" y="2532117"/>
            <a:chExt cx="613802" cy="229090"/>
          </a:xfrm>
        </p:grpSpPr>
        <p:sp>
          <p:nvSpPr>
            <p:cNvPr id="138" name="Прямоугольник 137"/>
            <p:cNvSpPr/>
            <p:nvPr/>
          </p:nvSpPr>
          <p:spPr>
            <a:xfrm>
              <a:off x="2994774" y="2532117"/>
              <a:ext cx="613802" cy="229090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rgbClr val="841212"/>
              </a:solidFill>
            </a:ln>
          </p:spPr>
          <p:txBody>
            <a:bodyPr wrap="square" lIns="0" tIns="0" rIns="0" bIns="0" anchor="ctr">
              <a:noAutofit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119"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1pPr>
              <a:lvl2pPr marL="479191" algn="l" rtl="0" fontAlgn="base">
                <a:spcBef>
                  <a:spcPct val="0"/>
                </a:spcBef>
                <a:spcAft>
                  <a:spcPct val="0"/>
                </a:spcAft>
                <a:defRPr sz="2119"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2pPr>
              <a:lvl3pPr marL="958383" algn="l" rtl="0" fontAlgn="base">
                <a:spcBef>
                  <a:spcPct val="0"/>
                </a:spcBef>
                <a:spcAft>
                  <a:spcPct val="0"/>
                </a:spcAft>
                <a:defRPr sz="2119"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3pPr>
              <a:lvl4pPr marL="1437574" algn="l" rtl="0" fontAlgn="base">
                <a:spcBef>
                  <a:spcPct val="0"/>
                </a:spcBef>
                <a:spcAft>
                  <a:spcPct val="0"/>
                </a:spcAft>
                <a:defRPr sz="2119"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4pPr>
              <a:lvl5pPr marL="1916765" algn="l" rtl="0" fontAlgn="base">
                <a:spcBef>
                  <a:spcPct val="0"/>
                </a:spcBef>
                <a:spcAft>
                  <a:spcPct val="0"/>
                </a:spcAft>
                <a:defRPr sz="2119"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5pPr>
              <a:lvl6pPr marL="2395957" algn="l" defTabSz="958383" rtl="0" eaLnBrk="1" latinLnBrk="0" hangingPunct="1">
                <a:defRPr sz="2119"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6pPr>
              <a:lvl7pPr marL="2875148" algn="l" defTabSz="958383" rtl="0" eaLnBrk="1" latinLnBrk="0" hangingPunct="1">
                <a:defRPr sz="2119"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7pPr>
              <a:lvl8pPr marL="3354339" algn="l" defTabSz="958383" rtl="0" eaLnBrk="1" latinLnBrk="0" hangingPunct="1">
                <a:defRPr sz="2119"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8pPr>
              <a:lvl9pPr marL="3833531" algn="l" defTabSz="958383" rtl="0" eaLnBrk="1" latinLnBrk="0" hangingPunct="1">
                <a:defRPr sz="2119"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9pPr>
            </a:lstStyle>
            <a:p>
              <a:pPr>
                <a:tabLst>
                  <a:tab pos="72924" algn="l"/>
                </a:tabLst>
              </a:pPr>
              <a:r>
                <a:rPr lang="ru-RU" sz="575" b="1" dirty="0"/>
                <a:t>        </a:t>
              </a:r>
              <a:r>
                <a:rPr lang="ru-RU" sz="656" b="1" dirty="0">
                  <a:solidFill>
                    <a:srgbClr val="841212"/>
                  </a:solidFill>
                </a:rPr>
                <a:t>0,5 дня</a:t>
              </a:r>
              <a:endParaRPr lang="ru-RU" sz="1477" b="1" dirty="0">
                <a:solidFill>
                  <a:srgbClr val="841212"/>
                </a:solidFill>
              </a:endParaRPr>
            </a:p>
          </p:txBody>
        </p:sp>
        <p:grpSp>
          <p:nvGrpSpPr>
            <p:cNvPr id="139" name="Group 196"/>
            <p:cNvGrpSpPr>
              <a:grpSpLocks noChangeAspect="1"/>
            </p:cNvGrpSpPr>
            <p:nvPr/>
          </p:nvGrpSpPr>
          <p:grpSpPr>
            <a:xfrm>
              <a:off x="3026716" y="2563766"/>
              <a:ext cx="112089" cy="165793"/>
              <a:chOff x="7643813" y="1285875"/>
              <a:chExt cx="798512" cy="1181100"/>
            </a:xfrm>
            <a:solidFill>
              <a:srgbClr val="841212"/>
            </a:solidFill>
          </p:grpSpPr>
          <p:sp>
            <p:nvSpPr>
              <p:cNvPr id="140" name="Freeform 13"/>
              <p:cNvSpPr>
                <a:spLocks noChangeAspect="1" noEditPoints="1"/>
              </p:cNvSpPr>
              <p:nvPr/>
            </p:nvSpPr>
            <p:spPr bwMode="auto">
              <a:xfrm>
                <a:off x="7643813" y="1285875"/>
                <a:ext cx="798512" cy="1181100"/>
              </a:xfrm>
              <a:custGeom>
                <a:avLst/>
                <a:gdLst/>
                <a:ahLst/>
                <a:cxnLst>
                  <a:cxn ang="0">
                    <a:pos x="65" y="92"/>
                  </a:cxn>
                  <a:cxn ang="0">
                    <a:pos x="64" y="92"/>
                  </a:cxn>
                  <a:cxn ang="0">
                    <a:pos x="62" y="76"/>
                  </a:cxn>
                  <a:cxn ang="0">
                    <a:pos x="43" y="56"/>
                  </a:cxn>
                  <a:cxn ang="0">
                    <a:pos x="43" y="56"/>
                  </a:cxn>
                  <a:cxn ang="0">
                    <a:pos x="42" y="55"/>
                  </a:cxn>
                  <a:cxn ang="0">
                    <a:pos x="43" y="53"/>
                  </a:cxn>
                  <a:cxn ang="0">
                    <a:pos x="43" y="53"/>
                  </a:cxn>
                  <a:cxn ang="0">
                    <a:pos x="61" y="31"/>
                  </a:cxn>
                  <a:cxn ang="0">
                    <a:pos x="64" y="11"/>
                  </a:cxn>
                  <a:cxn ang="0">
                    <a:pos x="65" y="11"/>
                  </a:cxn>
                  <a:cxn ang="0">
                    <a:pos x="70" y="6"/>
                  </a:cxn>
                  <a:cxn ang="0">
                    <a:pos x="65" y="0"/>
                  </a:cxn>
                  <a:cxn ang="0">
                    <a:pos x="5" y="0"/>
                  </a:cxn>
                  <a:cxn ang="0">
                    <a:pos x="0" y="6"/>
                  </a:cxn>
                  <a:cxn ang="0">
                    <a:pos x="5" y="11"/>
                  </a:cxn>
                  <a:cxn ang="0">
                    <a:pos x="6" y="11"/>
                  </a:cxn>
                  <a:cxn ang="0">
                    <a:pos x="9" y="31"/>
                  </a:cxn>
                  <a:cxn ang="0">
                    <a:pos x="27" y="53"/>
                  </a:cxn>
                  <a:cxn ang="0">
                    <a:pos x="27" y="53"/>
                  </a:cxn>
                  <a:cxn ang="0">
                    <a:pos x="28" y="55"/>
                  </a:cxn>
                  <a:cxn ang="0">
                    <a:pos x="27" y="55"/>
                  </a:cxn>
                  <a:cxn ang="0">
                    <a:pos x="26" y="56"/>
                  </a:cxn>
                  <a:cxn ang="0">
                    <a:pos x="8" y="76"/>
                  </a:cxn>
                  <a:cxn ang="0">
                    <a:pos x="6" y="92"/>
                  </a:cxn>
                  <a:cxn ang="0">
                    <a:pos x="5" y="92"/>
                  </a:cxn>
                  <a:cxn ang="0">
                    <a:pos x="0" y="98"/>
                  </a:cxn>
                  <a:cxn ang="0">
                    <a:pos x="5" y="104"/>
                  </a:cxn>
                  <a:cxn ang="0">
                    <a:pos x="65" y="104"/>
                  </a:cxn>
                  <a:cxn ang="0">
                    <a:pos x="70" y="98"/>
                  </a:cxn>
                  <a:cxn ang="0">
                    <a:pos x="65" y="92"/>
                  </a:cxn>
                  <a:cxn ang="0">
                    <a:pos x="11" y="77"/>
                  </a:cxn>
                  <a:cxn ang="0">
                    <a:pos x="28" y="59"/>
                  </a:cxn>
                  <a:cxn ang="0">
                    <a:pos x="29" y="58"/>
                  </a:cxn>
                  <a:cxn ang="0">
                    <a:pos x="31" y="55"/>
                  </a:cxn>
                  <a:cxn ang="0">
                    <a:pos x="29" y="51"/>
                  </a:cxn>
                  <a:cxn ang="0">
                    <a:pos x="29" y="50"/>
                  </a:cxn>
                  <a:cxn ang="0">
                    <a:pos x="12" y="29"/>
                  </a:cxn>
                  <a:cxn ang="0">
                    <a:pos x="9" y="11"/>
                  </a:cxn>
                  <a:cxn ang="0">
                    <a:pos x="61" y="11"/>
                  </a:cxn>
                  <a:cxn ang="0">
                    <a:pos x="58" y="29"/>
                  </a:cxn>
                  <a:cxn ang="0">
                    <a:pos x="41" y="50"/>
                  </a:cxn>
                  <a:cxn ang="0">
                    <a:pos x="41" y="51"/>
                  </a:cxn>
                  <a:cxn ang="0">
                    <a:pos x="39" y="55"/>
                  </a:cxn>
                  <a:cxn ang="0">
                    <a:pos x="41" y="58"/>
                  </a:cxn>
                  <a:cxn ang="0">
                    <a:pos x="42" y="59"/>
                  </a:cxn>
                  <a:cxn ang="0">
                    <a:pos x="59" y="77"/>
                  </a:cxn>
                  <a:cxn ang="0">
                    <a:pos x="62" y="92"/>
                  </a:cxn>
                  <a:cxn ang="0">
                    <a:pos x="55" y="92"/>
                  </a:cxn>
                  <a:cxn ang="0">
                    <a:pos x="35" y="66"/>
                  </a:cxn>
                  <a:cxn ang="0">
                    <a:pos x="15" y="92"/>
                  </a:cxn>
                  <a:cxn ang="0">
                    <a:pos x="8" y="92"/>
                  </a:cxn>
                  <a:cxn ang="0">
                    <a:pos x="11" y="77"/>
                  </a:cxn>
                </a:cxnLst>
                <a:rect l="0" t="0" r="r" b="b"/>
                <a:pathLst>
                  <a:path w="70" h="104">
                    <a:moveTo>
                      <a:pt x="65" y="92"/>
                    </a:moveTo>
                    <a:cubicBezTo>
                      <a:pt x="64" y="92"/>
                      <a:pt x="64" y="92"/>
                      <a:pt x="64" y="92"/>
                    </a:cubicBezTo>
                    <a:cubicBezTo>
                      <a:pt x="65" y="89"/>
                      <a:pt x="64" y="83"/>
                      <a:pt x="62" y="76"/>
                    </a:cubicBezTo>
                    <a:cubicBezTo>
                      <a:pt x="58" y="65"/>
                      <a:pt x="47" y="58"/>
                      <a:pt x="43" y="56"/>
                    </a:cubicBezTo>
                    <a:cubicBezTo>
                      <a:pt x="43" y="56"/>
                      <a:pt x="43" y="56"/>
                      <a:pt x="43" y="56"/>
                    </a:cubicBezTo>
                    <a:cubicBezTo>
                      <a:pt x="43" y="55"/>
                      <a:pt x="42" y="55"/>
                      <a:pt x="42" y="55"/>
                    </a:cubicBezTo>
                    <a:cubicBezTo>
                      <a:pt x="42" y="54"/>
                      <a:pt x="43" y="54"/>
                      <a:pt x="43" y="53"/>
                    </a:cubicBezTo>
                    <a:cubicBezTo>
                      <a:pt x="43" y="53"/>
                      <a:pt x="43" y="53"/>
                      <a:pt x="43" y="53"/>
                    </a:cubicBezTo>
                    <a:cubicBezTo>
                      <a:pt x="52" y="43"/>
                      <a:pt x="58" y="36"/>
                      <a:pt x="61" y="31"/>
                    </a:cubicBezTo>
                    <a:cubicBezTo>
                      <a:pt x="64" y="25"/>
                      <a:pt x="64" y="16"/>
                      <a:pt x="64" y="11"/>
                    </a:cubicBezTo>
                    <a:cubicBezTo>
                      <a:pt x="65" y="11"/>
                      <a:pt x="65" y="11"/>
                      <a:pt x="65" y="11"/>
                    </a:cubicBezTo>
                    <a:cubicBezTo>
                      <a:pt x="68" y="11"/>
                      <a:pt x="70" y="9"/>
                      <a:pt x="70" y="6"/>
                    </a:cubicBezTo>
                    <a:cubicBezTo>
                      <a:pt x="70" y="2"/>
                      <a:pt x="68" y="0"/>
                      <a:pt x="6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2" y="0"/>
                      <a:pt x="0" y="2"/>
                      <a:pt x="0" y="6"/>
                    </a:cubicBezTo>
                    <a:cubicBezTo>
                      <a:pt x="0" y="9"/>
                      <a:pt x="2" y="11"/>
                      <a:pt x="5" y="11"/>
                    </a:cubicBezTo>
                    <a:cubicBezTo>
                      <a:pt x="6" y="11"/>
                      <a:pt x="6" y="11"/>
                      <a:pt x="6" y="11"/>
                    </a:cubicBezTo>
                    <a:cubicBezTo>
                      <a:pt x="6" y="16"/>
                      <a:pt x="6" y="25"/>
                      <a:pt x="9" y="31"/>
                    </a:cubicBezTo>
                    <a:cubicBezTo>
                      <a:pt x="12" y="36"/>
                      <a:pt x="18" y="43"/>
                      <a:pt x="27" y="53"/>
                    </a:cubicBezTo>
                    <a:cubicBezTo>
                      <a:pt x="27" y="53"/>
                      <a:pt x="27" y="53"/>
                      <a:pt x="27" y="53"/>
                    </a:cubicBezTo>
                    <a:cubicBezTo>
                      <a:pt x="27" y="54"/>
                      <a:pt x="28" y="54"/>
                      <a:pt x="28" y="55"/>
                    </a:cubicBezTo>
                    <a:cubicBezTo>
                      <a:pt x="28" y="55"/>
                      <a:pt x="27" y="55"/>
                      <a:pt x="27" y="55"/>
                    </a:cubicBezTo>
                    <a:cubicBezTo>
                      <a:pt x="27" y="56"/>
                      <a:pt x="27" y="56"/>
                      <a:pt x="26" y="56"/>
                    </a:cubicBezTo>
                    <a:cubicBezTo>
                      <a:pt x="23" y="58"/>
                      <a:pt x="12" y="65"/>
                      <a:pt x="8" y="76"/>
                    </a:cubicBezTo>
                    <a:cubicBezTo>
                      <a:pt x="6" y="83"/>
                      <a:pt x="5" y="89"/>
                      <a:pt x="6" y="92"/>
                    </a:cubicBezTo>
                    <a:cubicBezTo>
                      <a:pt x="5" y="92"/>
                      <a:pt x="5" y="92"/>
                      <a:pt x="5" y="92"/>
                    </a:cubicBezTo>
                    <a:cubicBezTo>
                      <a:pt x="2" y="92"/>
                      <a:pt x="0" y="95"/>
                      <a:pt x="0" y="98"/>
                    </a:cubicBezTo>
                    <a:cubicBezTo>
                      <a:pt x="0" y="101"/>
                      <a:pt x="2" y="104"/>
                      <a:pt x="5" y="104"/>
                    </a:cubicBezTo>
                    <a:cubicBezTo>
                      <a:pt x="65" y="104"/>
                      <a:pt x="65" y="104"/>
                      <a:pt x="65" y="104"/>
                    </a:cubicBezTo>
                    <a:cubicBezTo>
                      <a:pt x="68" y="104"/>
                      <a:pt x="70" y="101"/>
                      <a:pt x="70" y="98"/>
                    </a:cubicBezTo>
                    <a:cubicBezTo>
                      <a:pt x="70" y="95"/>
                      <a:pt x="68" y="92"/>
                      <a:pt x="65" y="92"/>
                    </a:cubicBezTo>
                    <a:close/>
                    <a:moveTo>
                      <a:pt x="11" y="77"/>
                    </a:moveTo>
                    <a:cubicBezTo>
                      <a:pt x="13" y="70"/>
                      <a:pt x="19" y="64"/>
                      <a:pt x="28" y="59"/>
                    </a:cubicBezTo>
                    <a:cubicBezTo>
                      <a:pt x="28" y="59"/>
                      <a:pt x="29" y="58"/>
                      <a:pt x="29" y="58"/>
                    </a:cubicBezTo>
                    <a:cubicBezTo>
                      <a:pt x="30" y="58"/>
                      <a:pt x="30" y="56"/>
                      <a:pt x="31" y="55"/>
                    </a:cubicBezTo>
                    <a:cubicBezTo>
                      <a:pt x="31" y="54"/>
                      <a:pt x="30" y="52"/>
                      <a:pt x="29" y="51"/>
                    </a:cubicBezTo>
                    <a:cubicBezTo>
                      <a:pt x="29" y="50"/>
                      <a:pt x="29" y="50"/>
                      <a:pt x="29" y="50"/>
                    </a:cubicBezTo>
                    <a:cubicBezTo>
                      <a:pt x="18" y="39"/>
                      <a:pt x="13" y="32"/>
                      <a:pt x="12" y="29"/>
                    </a:cubicBezTo>
                    <a:cubicBezTo>
                      <a:pt x="9" y="24"/>
                      <a:pt x="9" y="16"/>
                      <a:pt x="9" y="11"/>
                    </a:cubicBezTo>
                    <a:cubicBezTo>
                      <a:pt x="61" y="11"/>
                      <a:pt x="61" y="11"/>
                      <a:pt x="61" y="11"/>
                    </a:cubicBezTo>
                    <a:cubicBezTo>
                      <a:pt x="61" y="16"/>
                      <a:pt x="61" y="24"/>
                      <a:pt x="58" y="29"/>
                    </a:cubicBezTo>
                    <a:cubicBezTo>
                      <a:pt x="57" y="32"/>
                      <a:pt x="52" y="39"/>
                      <a:pt x="41" y="50"/>
                    </a:cubicBezTo>
                    <a:cubicBezTo>
                      <a:pt x="41" y="51"/>
                      <a:pt x="41" y="51"/>
                      <a:pt x="41" y="51"/>
                    </a:cubicBezTo>
                    <a:cubicBezTo>
                      <a:pt x="40" y="52"/>
                      <a:pt x="39" y="54"/>
                      <a:pt x="39" y="55"/>
                    </a:cubicBezTo>
                    <a:cubicBezTo>
                      <a:pt x="40" y="56"/>
                      <a:pt x="40" y="58"/>
                      <a:pt x="41" y="58"/>
                    </a:cubicBezTo>
                    <a:cubicBezTo>
                      <a:pt x="41" y="58"/>
                      <a:pt x="42" y="59"/>
                      <a:pt x="42" y="59"/>
                    </a:cubicBezTo>
                    <a:cubicBezTo>
                      <a:pt x="51" y="64"/>
                      <a:pt x="57" y="70"/>
                      <a:pt x="59" y="77"/>
                    </a:cubicBezTo>
                    <a:cubicBezTo>
                      <a:pt x="61" y="84"/>
                      <a:pt x="62" y="89"/>
                      <a:pt x="62" y="92"/>
                    </a:cubicBezTo>
                    <a:cubicBezTo>
                      <a:pt x="55" y="92"/>
                      <a:pt x="55" y="92"/>
                      <a:pt x="55" y="92"/>
                    </a:cubicBezTo>
                    <a:cubicBezTo>
                      <a:pt x="54" y="71"/>
                      <a:pt x="37" y="66"/>
                      <a:pt x="35" y="66"/>
                    </a:cubicBezTo>
                    <a:cubicBezTo>
                      <a:pt x="20" y="68"/>
                      <a:pt x="16" y="85"/>
                      <a:pt x="15" y="92"/>
                    </a:cubicBezTo>
                    <a:cubicBezTo>
                      <a:pt x="8" y="92"/>
                      <a:pt x="8" y="92"/>
                      <a:pt x="8" y="92"/>
                    </a:cubicBezTo>
                    <a:cubicBezTo>
                      <a:pt x="8" y="89"/>
                      <a:pt x="9" y="84"/>
                      <a:pt x="11" y="7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75003" tIns="37501" rIns="75003" bIns="37501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sz="2119"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1pPr>
                <a:lvl2pPr marL="479191" algn="l" rtl="0" fontAlgn="base">
                  <a:spcBef>
                    <a:spcPct val="0"/>
                  </a:spcBef>
                  <a:spcAft>
                    <a:spcPct val="0"/>
                  </a:spcAft>
                  <a:defRPr sz="2119"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2pPr>
                <a:lvl3pPr marL="958383" algn="l" rtl="0" fontAlgn="base">
                  <a:spcBef>
                    <a:spcPct val="0"/>
                  </a:spcBef>
                  <a:spcAft>
                    <a:spcPct val="0"/>
                  </a:spcAft>
                  <a:defRPr sz="2119"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3pPr>
                <a:lvl4pPr marL="1437574" algn="l" rtl="0" fontAlgn="base">
                  <a:spcBef>
                    <a:spcPct val="0"/>
                  </a:spcBef>
                  <a:spcAft>
                    <a:spcPct val="0"/>
                  </a:spcAft>
                  <a:defRPr sz="2119"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4pPr>
                <a:lvl5pPr marL="1916765" algn="l" rtl="0" fontAlgn="base">
                  <a:spcBef>
                    <a:spcPct val="0"/>
                  </a:spcBef>
                  <a:spcAft>
                    <a:spcPct val="0"/>
                  </a:spcAft>
                  <a:defRPr sz="2119"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5pPr>
                <a:lvl6pPr marL="2395957" algn="l" defTabSz="958383" rtl="0" eaLnBrk="1" latinLnBrk="0" hangingPunct="1">
                  <a:defRPr sz="2119"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6pPr>
                <a:lvl7pPr marL="2875148" algn="l" defTabSz="958383" rtl="0" eaLnBrk="1" latinLnBrk="0" hangingPunct="1">
                  <a:defRPr sz="2119"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7pPr>
                <a:lvl8pPr marL="3354339" algn="l" defTabSz="958383" rtl="0" eaLnBrk="1" latinLnBrk="0" hangingPunct="1">
                  <a:defRPr sz="2119"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8pPr>
                <a:lvl9pPr marL="3833531" algn="l" defTabSz="958383" rtl="0" eaLnBrk="1" latinLnBrk="0" hangingPunct="1">
                  <a:defRPr sz="2119"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9pPr>
              </a:lstStyle>
              <a:p>
                <a:endParaRPr lang="en-GB" sz="1477"/>
              </a:p>
            </p:txBody>
          </p:sp>
          <p:sp>
            <p:nvSpPr>
              <p:cNvPr id="141" name="Freeform 14"/>
              <p:cNvSpPr>
                <a:spLocks noChangeAspect="1"/>
              </p:cNvSpPr>
              <p:nvPr/>
            </p:nvSpPr>
            <p:spPr bwMode="auto">
              <a:xfrm>
                <a:off x="7883525" y="1638300"/>
                <a:ext cx="330200" cy="180975"/>
              </a:xfrm>
              <a:custGeom>
                <a:avLst/>
                <a:gdLst/>
                <a:ahLst/>
                <a:cxnLst>
                  <a:cxn ang="0">
                    <a:pos x="26" y="1"/>
                  </a:cxn>
                  <a:cxn ang="0">
                    <a:pos x="0" y="1"/>
                  </a:cxn>
                  <a:cxn ang="0">
                    <a:pos x="14" y="16"/>
                  </a:cxn>
                  <a:cxn ang="0">
                    <a:pos x="26" y="1"/>
                  </a:cxn>
                </a:cxnLst>
                <a:rect l="0" t="0" r="r" b="b"/>
                <a:pathLst>
                  <a:path w="29" h="16">
                    <a:moveTo>
                      <a:pt x="26" y="1"/>
                    </a:moveTo>
                    <a:cubicBezTo>
                      <a:pt x="25" y="1"/>
                      <a:pt x="0" y="0"/>
                      <a:pt x="0" y="1"/>
                    </a:cubicBezTo>
                    <a:cubicBezTo>
                      <a:pt x="0" y="9"/>
                      <a:pt x="14" y="16"/>
                      <a:pt x="14" y="16"/>
                    </a:cubicBezTo>
                    <a:cubicBezTo>
                      <a:pt x="23" y="10"/>
                      <a:pt x="29" y="2"/>
                      <a:pt x="26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75003" tIns="37501" rIns="75003" bIns="37501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sz="2119"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1pPr>
                <a:lvl2pPr marL="479191" algn="l" rtl="0" fontAlgn="base">
                  <a:spcBef>
                    <a:spcPct val="0"/>
                  </a:spcBef>
                  <a:spcAft>
                    <a:spcPct val="0"/>
                  </a:spcAft>
                  <a:defRPr sz="2119"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2pPr>
                <a:lvl3pPr marL="958383" algn="l" rtl="0" fontAlgn="base">
                  <a:spcBef>
                    <a:spcPct val="0"/>
                  </a:spcBef>
                  <a:spcAft>
                    <a:spcPct val="0"/>
                  </a:spcAft>
                  <a:defRPr sz="2119"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3pPr>
                <a:lvl4pPr marL="1437574" algn="l" rtl="0" fontAlgn="base">
                  <a:spcBef>
                    <a:spcPct val="0"/>
                  </a:spcBef>
                  <a:spcAft>
                    <a:spcPct val="0"/>
                  </a:spcAft>
                  <a:defRPr sz="2119"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4pPr>
                <a:lvl5pPr marL="1916765" algn="l" rtl="0" fontAlgn="base">
                  <a:spcBef>
                    <a:spcPct val="0"/>
                  </a:spcBef>
                  <a:spcAft>
                    <a:spcPct val="0"/>
                  </a:spcAft>
                  <a:defRPr sz="2119"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5pPr>
                <a:lvl6pPr marL="2395957" algn="l" defTabSz="958383" rtl="0" eaLnBrk="1" latinLnBrk="0" hangingPunct="1">
                  <a:defRPr sz="2119"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6pPr>
                <a:lvl7pPr marL="2875148" algn="l" defTabSz="958383" rtl="0" eaLnBrk="1" latinLnBrk="0" hangingPunct="1">
                  <a:defRPr sz="2119"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7pPr>
                <a:lvl8pPr marL="3354339" algn="l" defTabSz="958383" rtl="0" eaLnBrk="1" latinLnBrk="0" hangingPunct="1">
                  <a:defRPr sz="2119"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8pPr>
                <a:lvl9pPr marL="3833531" algn="l" defTabSz="958383" rtl="0" eaLnBrk="1" latinLnBrk="0" hangingPunct="1">
                  <a:defRPr sz="2119"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9pPr>
              </a:lstStyle>
              <a:p>
                <a:endParaRPr lang="en-GB" sz="1477"/>
              </a:p>
            </p:txBody>
          </p:sp>
        </p:grpSp>
      </p:grpSp>
      <p:sp>
        <p:nvSpPr>
          <p:cNvPr id="5" name="TextBox 4"/>
          <p:cNvSpPr txBox="1"/>
          <p:nvPr/>
        </p:nvSpPr>
        <p:spPr>
          <a:xfrm>
            <a:off x="44683" y="6304168"/>
            <a:ext cx="9815147" cy="283976"/>
          </a:xfrm>
          <a:prstGeom prst="rect">
            <a:avLst/>
          </a:prstGeom>
          <a:noFill/>
        </p:spPr>
        <p:txBody>
          <a:bodyPr wrap="square" lIns="54610" tIns="54610" rIns="54610" bIns="54610" rtlCol="0">
            <a:noAutofit/>
          </a:bodyPr>
          <a:lstStyle/>
          <a:p>
            <a:pPr>
              <a:spcAft>
                <a:spcPts val="600"/>
              </a:spcAft>
            </a:pPr>
            <a:r>
              <a:rPr lang="ru-RU" sz="1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Предусмотрена возможность приостановления срока в случае необходимости дополнительных запросов Службой безопасности или юридической службой Фонда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4683" y="0"/>
            <a:ext cx="2341733" cy="90335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algn="ctr"/>
            <a:endParaRPr lang="ru-RU" sz="900" dirty="0" err="1">
              <a:solidFill>
                <a:schemeClr val="bg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396251" y="-33519"/>
            <a:ext cx="4434650" cy="10964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  <a:spcAft>
                <a:spcPts val="0"/>
              </a:spcAft>
            </a:pPr>
            <a:r>
              <a:rPr lang="ru-RU" sz="9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Приложение </a:t>
            </a:r>
            <a:r>
              <a:rPr lang="ru-RU" sz="900" b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№ 3.2</a:t>
            </a:r>
            <a:endParaRPr lang="ru-RU" sz="9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r" fontAlgn="base">
              <a:lnSpc>
                <a:spcPct val="115000"/>
              </a:lnSpc>
              <a:spcAft>
                <a:spcPts val="0"/>
              </a:spcAft>
            </a:pPr>
            <a:r>
              <a:rPr lang="ru-RU" sz="9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 Регламенту предоставления поручительства </a:t>
            </a:r>
            <a:endParaRPr lang="ru-RU" sz="9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r" fontAlgn="base">
              <a:lnSpc>
                <a:spcPct val="115000"/>
              </a:lnSpc>
              <a:spcAft>
                <a:spcPts val="0"/>
              </a:spcAft>
            </a:pPr>
            <a:r>
              <a:rPr lang="ru-RU" sz="9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автономным учреждением «Гарантийный фонд </a:t>
            </a:r>
            <a:endParaRPr lang="ru-RU" sz="9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r" fontAlgn="base">
              <a:lnSpc>
                <a:spcPct val="115000"/>
              </a:lnSpc>
              <a:spcAft>
                <a:spcPts val="0"/>
              </a:spcAft>
            </a:pPr>
            <a:r>
              <a:rPr lang="ru-RU" sz="9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кредитного обеспечения Республики Мордовия» </a:t>
            </a:r>
            <a:endParaRPr lang="ru-RU" sz="9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r" fontAlgn="base">
              <a:lnSpc>
                <a:spcPct val="115000"/>
              </a:lnSpc>
              <a:spcAft>
                <a:spcPts val="0"/>
              </a:spcAft>
            </a:pPr>
            <a:r>
              <a:rPr lang="ru-RU" sz="9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 кредитам и по банковским гарантиям</a:t>
            </a:r>
            <a:endParaRPr lang="ru-RU" sz="9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r">
              <a:lnSpc>
                <a:spcPct val="115000"/>
              </a:lnSpc>
              <a:spcAft>
                <a:spcPts val="1000"/>
              </a:spcAft>
            </a:pPr>
            <a:r>
              <a:rPr lang="ru-RU" sz="9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рамках Национальной гарантийной системы</a:t>
            </a:r>
            <a:endParaRPr lang="ru-RU" sz="9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53" name="Прямоугольник 252"/>
          <p:cNvSpPr/>
          <p:nvPr/>
        </p:nvSpPr>
        <p:spPr>
          <a:xfrm>
            <a:off x="8717106" y="6530572"/>
            <a:ext cx="1188894" cy="3365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algn="ctr"/>
            <a:endParaRPr lang="ru-RU" sz="900" dirty="0" err="1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9877114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REATEDBY" val="Global PowerPoint Toolbar"/>
  <p:tag name="TOOLBARVERSION" val="5.1"/>
  <p:tag name="TYPE" val="Report"/>
  <p:tag name="KEYWORD" val="REPORT"/>
  <p:tag name="TEMPLATEVERSION" val="12/02/2016 01:32:30"/>
  <p:tag name="COLORS" val="&lt;?xml version=&quot;1.0&quot; encoding=&quot;utf-16&quot;?&gt;&#10;&lt;ArrayOfColorCatalogItem xmlns:xsi=&quot;http://www.w3.org/2001/XMLSchema-instance&quot; xmlns:xsd=&quot;http://www.w3.org/2001/XMLSchema&quot;&gt;&#10;  &lt;ColorCatalogItem&gt;&#10;    &lt;Argb&gt;-16777216&lt;/Argb&gt;&#10;    &lt;ColorType&gt;Text&lt;/ColorType&gt;&#10;    &lt;Index&gt;0&lt;/Index&gt;&#10;  &lt;/ColorCatalogItem&gt;&#10;  &lt;ColorCatalogItem&gt;&#10;    &lt;Argb&gt;-16777216&lt;/Argb&gt;&#10;    &lt;ColorType&gt;Border&lt;/ColorType&gt;&#10;    &lt;Index&gt;0&lt;/Index&gt;&#10;  &lt;/ColorCatalogItem&gt;&#10;  &lt;ColorCatalogItem&gt;&#10;    &lt;Argb&gt;-16777216&lt;/Argb&gt;&#10;    &lt;ColorType&gt;Fill&lt;/ColorType&gt;&#10;    &lt;Index&gt;0&lt;/Index&gt;&#10;  &lt;/ColorCatalogItem&gt;&#10;  &lt;ColorCatalogItem&gt;&#10;    &lt;Argb&gt;-1&lt;/Argb&gt;&#10;    &lt;ColorType&gt;Text&lt;/ColorType&gt;&#10;    &lt;Index&gt;1&lt;/Index&gt;&#10;  &lt;/ColorCatalogItem&gt;&#10;  &lt;ColorCatalogItem&gt;&#10;    &lt;Argb&gt;-1&lt;/Argb&gt;&#10;    &lt;ColorType&gt;Border&lt;/ColorType&gt;&#10;    &lt;Index&gt;1&lt;/Index&gt;&#10;  &lt;/ColorCatalogItem&gt;&#10;  &lt;ColorCatalogItem&gt;&#10;    &lt;Argb&gt;-1&lt;/Argb&gt;&#10;    &lt;ColorType&gt;Fill&lt;/ColorType&gt;&#10;    &lt;Index&gt;1&lt;/Index&gt;&#10;  &lt;/ColorCatalogItem&gt;&#10;  &lt;ColorCatalogItem&gt;&#10;    &lt;Argb&gt;-16745326&lt;/Argb&gt;&#10;    &lt;ColorType&gt;Text&lt;/ColorType&gt;&#10;    &lt;Index&gt;2&lt;/Index&gt;&#10;  &lt;/ColorCatalogItem&gt;&#10;  &lt;ColorCatalogItem&gt;&#10;    &lt;Argb&gt;-16745326&lt;/Argb&gt;&#10;    &lt;ColorType&gt;Border&lt;/ColorType&gt;&#10;    &lt;Index&gt;2&lt;/Index&gt;&#10;  &lt;/ColorCatalogItem&gt;&#10;  &lt;ColorCatalogItem&gt;&#10;    &lt;Argb&gt;-16745326&lt;/Argb&gt;&#10;    &lt;ColorType&gt;Fill&lt;/ColorType&gt;&#10;    &lt;Index&gt;2&lt;/Index&gt;&#10;  &lt;/ColorCatalogItem&gt;&#10;  &lt;ColorCatalogItem&gt;&#10;    &lt;Argb&gt;-12542547&lt;/Argb&gt;&#10;    &lt;ColorType&gt;Text&lt;/ColorType&gt;&#10;    &lt;Index&gt;3&lt;/Index&gt;&#10;  &lt;/ColorCatalogItem&gt;&#10;  &lt;ColorCatalogItem&gt;&#10;    &lt;Argb&gt;-12542547&lt;/Argb&gt;&#10;    &lt;ColorType&gt;Border&lt;/ColorType&gt;&#10;    &lt;Index&gt;3&lt;/Index&gt;&#10;  &lt;/ColorCatalogItem&gt;&#10;  &lt;ColorCatalogItem&gt;&#10;    &lt;Argb&gt;-12542547&lt;/Argb&gt;&#10;    &lt;ColorType&gt;Fill&lt;/ColorType&gt;&#10;    &lt;Index&gt;3&lt;/Index&gt;&#10;  &lt;/ColorCatalogItem&gt;&#10;  &lt;ColorCatalogItem&gt;&#10;    &lt;Argb&gt;-8339767&lt;/Argb&gt;&#10;    &lt;ColorType&gt;Text&lt;/ColorType&gt;&#10;    &lt;Index&gt;4&lt;/Index&gt;&#10;  &lt;/ColorCatalogItem&gt;&#10;  &lt;ColorCatalogItem&gt;&#10;    &lt;Argb&gt;-8339767&lt;/Argb&gt;&#10;    &lt;ColorType&gt;Border&lt;/ColorType&gt;&#10;    &lt;Index&gt;4&lt;/Index&gt;&#10;  &lt;/ColorCatalogItem&gt;&#10;  &lt;ColorCatalogItem&gt;&#10;    &lt;Argb&gt;-8339767&lt;/Argb&gt;&#10;    &lt;ColorType&gt;Fill&lt;/ColorType&gt;&#10;    &lt;Index&gt;4&lt;/Index&gt;&#10;  &lt;/ColorCatalogItem&gt;&#10;  &lt;ColorCatalogItem&gt;&#10;    &lt;Argb&gt;-4202780&lt;/Argb&gt;&#10;    &lt;ColorType&gt;Text&lt;/ColorType&gt;&#10;    &lt;Index&gt;5&lt;/Index&gt;&#10;  &lt;/ColorCatalogItem&gt;&#10;  &lt;ColorCatalogItem&gt;&#10;    &lt;Argb&gt;-4202780&lt;/Argb&gt;&#10;    &lt;ColorType&gt;Border&lt;/ColorType&gt;&#10;    &lt;Index&gt;5&lt;/Index&gt;&#10;  &lt;/ColorCatalogItem&gt;&#10;  &lt;ColorCatalogItem&gt;&#10;    &lt;Argb&gt;-4202780&lt;/Argb&gt;&#10;    &lt;ColorType&gt;Fill&lt;/ColorType&gt;&#10;    &lt;Index&gt;5&lt;/Index&gt;&#10;  &lt;/ColorCatalogItem&gt;&#10;  &lt;ColorCatalogItem&gt;&#10;    &lt;Argb&gt;-1707276&lt;/Argb&gt;&#10;    &lt;ColorType&gt;Text&lt;/ColorType&gt;&#10;    &lt;Index&gt;6&lt;/Index&gt;&#10;  &lt;/ColorCatalogItem&gt;&#10;  &lt;ColorCatalogItem&gt;&#10;    &lt;Argb&gt;-1707276&lt;/Argb&gt;&#10;    &lt;ColorType&gt;Border&lt;/ColorType&gt;&#10;    &lt;Index&gt;6&lt;/Index&gt;&#10;  &lt;/ColorCatalogItem&gt;&#10;  &lt;ColorCatalogItem&gt;&#10;    &lt;Argb&gt;-1707276&lt;/Argb&gt;&#10;    &lt;ColorType&gt;Fill&lt;/ColorType&gt;&#10;    &lt;Index&gt;6&lt;/Index&gt;&#10;  &lt;/ColorCatalogItem&gt;&#10;  &lt;ColorCatalogItem&gt;&#10;    &lt;Argb&gt;-16764019&lt;/Argb&gt;&#10;    &lt;ColorType&gt;Text&lt;/ColorType&gt;&#10;    &lt;Index&gt;7&lt;/Index&gt;&#10;  &lt;/ColorCatalogItem&gt;&#10;  &lt;ColorCatalogItem&gt;&#10;    &lt;Argb&gt;-16764019&lt;/Argb&gt;&#10;    &lt;ColorType&gt;Border&lt;/ColorType&gt;&#10;    &lt;Index&gt;7&lt;/Index&gt;&#10;  &lt;/ColorCatalogItem&gt;&#10;  &lt;ColorCatalogItem&gt;&#10;    &lt;Argb&gt;-16764019&lt;/Argb&gt;&#10;    &lt;ColorType&gt;Fill&lt;/ColorType&gt;&#10;    &lt;Index&gt;7&lt;/Index&gt;&#10;  &lt;/ColorCatalogItem&gt;&#10;  &lt;ColorCatalogItem&gt;&#10;    &lt;Argb&gt;-12556630&lt;/Argb&gt;&#10;    &lt;ColorType&gt;Text&lt;/ColorType&gt;&#10;    &lt;Index&gt;8&lt;/Index&gt;&#10;  &lt;/ColorCatalogItem&gt;&#10;  &lt;ColorCatalogItem&gt;&#10;    &lt;Argb&gt;-12556630&lt;/Argb&gt;&#10;    &lt;ColorType&gt;Border&lt;/ColorType&gt;&#10;    &lt;Index&gt;8&lt;/Index&gt;&#10;  &lt;/ColorCatalogItem&gt;&#10;  &lt;ColorCatalogItem&gt;&#10;    &lt;Argb&gt;-12556630&lt;/Argb&gt;&#10;    &lt;ColorType&gt;Fill&lt;/ColorType&gt;&#10;    &lt;Index&gt;8&lt;/Index&gt;&#10;  &lt;/ColorCatalogItem&gt;&#10;  &lt;ColorCatalogItem&gt;&#10;    &lt;Argb&gt;-8349242&lt;/Argb&gt;&#10;    &lt;ColorType&gt;Text&lt;/ColorType&gt;&#10;    &lt;Index&gt;9&lt;/Index&gt;&#10;  &lt;/ColorCatalogItem&gt;&#10;  &lt;ColorCatalogItem&gt;&#10;    &lt;Argb&gt;-8349242&lt;/Argb&gt;&#10;    &lt;ColorType&gt;Border&lt;/ColorType&gt;&#10;    &lt;Index&gt;9&lt;/Index&gt;&#10;  &lt;/ColorCatalogItem&gt;&#10;  &lt;ColorCatalogItem&gt;&#10;    &lt;Argb&gt;-8349242&lt;/Argb&gt;&#10;    &lt;ColorType&gt;Fill&lt;/ColorType&gt;&#10;    &lt;Index&gt;9&lt;/Index&gt;&#10;  &lt;/ColorCatalogItem&gt;&#10;  &lt;ColorCatalogItem&gt;&#10;    &lt;Argb&gt;-4207389&lt;/Argb&gt;&#10;    &lt;ColorType&gt;Text&lt;/ColorType&gt;&#10;    &lt;Index&gt;10&lt;/Index&gt;&#10;  &lt;/ColorCatalogItem&gt;&#10;  &lt;ColorCatalogItem&gt;&#10;    &lt;Argb&gt;-4207389&lt;/Argb&gt;&#10;    &lt;ColorType&gt;Border&lt;/ColorType&gt;&#10;    &lt;Index&gt;10&lt;/Index&gt;&#10;  &lt;/ColorCatalogItem&gt;&#10;  &lt;ColorCatalogItem&gt;&#10;    &lt;Argb&gt;-4207389&lt;/Argb&gt;&#10;    &lt;ColorType&gt;Fill&lt;/ColorType&gt;&#10;    &lt;Index&gt;10&lt;/Index&gt;&#10;  &lt;/ColorCatalogItem&gt;&#10;  &lt;ColorCatalogItem&gt;&#10;    &lt;Argb&gt;-1709325&lt;/Argb&gt;&#10;    &lt;ColorType&gt;Text&lt;/ColorType&gt;&#10;    &lt;Index&gt;11&lt;/Index&gt;&#10;  &lt;/ColorCatalogItem&gt;&#10;  &lt;ColorCatalogItem&gt;&#10;    &lt;Argb&gt;-1709325&lt;/Argb&gt;&#10;    &lt;ColorType&gt;Border&lt;/ColorType&gt;&#10;    &lt;Index&gt;11&lt;/Index&gt;&#10;  &lt;/ColorCatalogItem&gt;&#10;  &lt;ColorCatalogItem&gt;&#10;    &lt;Argb&gt;-1709325&lt;/Argb&gt;&#10;    &lt;ColorType&gt;Fill&lt;/ColorType&gt;&#10;    &lt;Index&gt;11&lt;/Index&gt;&#10;  &lt;/ColorCatalogItem&gt;&#10;  &lt;ColorCatalogItem&gt;&#10;    &lt;Argb&gt;-9144712&lt;/Argb&gt;&#10;    &lt;ColorType&gt;Text&lt;/ColorType&gt;&#10;    &lt;Index&gt;12&lt;/Index&gt;&#10;  &lt;/ColorCatalogItem&gt;&#10;  &lt;ColorCatalogItem&gt;&#10;    &lt;Argb&gt;-9144712&lt;/Argb&gt;&#10;    &lt;ColorType&gt;Border&lt;/ColorType&gt;&#10;    &lt;Index&gt;12&lt;/Index&gt;&#10;  &lt;/ColorCatalogItem&gt;&#10;  &lt;ColorCatalogItem&gt;&#10;    &lt;Argb&gt;-9144712&lt;/Argb&gt;&#10;    &lt;ColorType&gt;Fill&lt;/ColorType&gt;&#10;    &lt;Index&gt;12&lt;/Index&gt;&#10;  &lt;/ColorCatalogItem&gt;&#10;  &lt;ColorCatalogItem&gt;&#10;    &lt;Argb&gt;-6842214&lt;/Argb&gt;&#10;    &lt;ColorType&gt;Text&lt;/ColorType&gt;&#10;    &lt;Index&gt;13&lt;/Index&gt;&#10;  &lt;/ColorCatalogItem&gt;&#10;  &lt;ColorCatalogItem&gt;&#10;    &lt;Argb&gt;-6842214&lt;/Argb&gt;&#10;    &lt;ColorType&gt;Border&lt;/ColorType&gt;&#10;    &lt;Index&gt;13&lt;/Index&gt;&#10;  &lt;/ColorCatalogItem&gt;&#10;  &lt;ColorCatalogItem&gt;&#10;    &lt;Argb&gt;-6842214&lt;/Argb&gt;&#10;    &lt;ColorType&gt;Fill&lt;/ColorType&gt;&#10;    &lt;Index&gt;13&lt;/Index&gt;&#10;  &lt;/ColorCatalogItem&gt;&#10;  &lt;ColorCatalogItem&gt;&#10;    &lt;Argb&gt;-4539460&lt;/Argb&gt;&#10;    &lt;ColorType&gt;Text&lt;/ColorType&gt;&#10;    &lt;Index&gt;14&lt;/Index&gt;&#10;  &lt;/ColorCatalogItem&gt;&#10;  &lt;ColorCatalogItem&gt;&#10;    &lt;Argb&gt;-4539460&lt;/Argb&gt;&#10;    &lt;ColorType&gt;Border&lt;/ColorType&gt;&#10;    &lt;Index&gt;14&lt;/Index&gt;&#10;  &lt;/ColorCatalogItem&gt;&#10;  &lt;ColorCatalogItem&gt;&#10;    &lt;Argb&gt;-4539460&lt;/Argb&gt;&#10;    &lt;ColorType&gt;Fill&lt;/ColorType&gt;&#10;    &lt;Index&gt;14&lt;/Index&gt;&#10;  &lt;/ColorCatalogItem&gt;&#10;  &lt;ColorCatalogItem&gt;&#10;    &lt;Argb&gt;-2302499&lt;/Argb&gt;&#10;    &lt;ColorType&gt;Text&lt;/ColorType&gt;&#10;    &lt;Index&gt;15&lt;/Index&gt;&#10;  &lt;/ColorCatalogItem&gt;&#10;  &lt;ColorCatalogItem&gt;&#10;    &lt;Argb&gt;-2302499&lt;/Argb&gt;&#10;    &lt;ColorType&gt;Border&lt;/ColorType&gt;&#10;    &lt;Index&gt;15&lt;/Index&gt;&#10;  &lt;/ColorCatalogItem&gt;&#10;  &lt;ColorCatalogItem&gt;&#10;    &lt;Argb&gt;-2302499&lt;/Argb&gt;&#10;    &lt;ColorType&gt;Fill&lt;/ColorType&gt;&#10;    &lt;Index&gt;15&lt;/Index&gt;&#10;  &lt;/ColorCatalogItem&gt;&#10;  &lt;ColorCatalogItem&gt;&#10;    &lt;Argb&gt;-921103&lt;/Argb&gt;&#10;    &lt;ColorType&gt;Text&lt;/ColorType&gt;&#10;    &lt;Index&gt;16&lt;/Index&gt;&#10;  &lt;/ColorCatalogItem&gt;&#10;  &lt;ColorCatalogItem&gt;&#10;    &lt;Argb&gt;-921103&lt;/Argb&gt;&#10;    &lt;ColorType&gt;Border&lt;/ColorType&gt;&#10;    &lt;Index&gt;16&lt;/Index&gt;&#10;  &lt;/ColorCatalogItem&gt;&#10;  &lt;ColorCatalogItem&gt;&#10;    &lt;Argb&gt;-921103&lt;/Argb&gt;&#10;    &lt;ColorType&gt;Fill&lt;/ColorType&gt;&#10;    &lt;Index&gt;16&lt;/Index&gt;&#10;  &lt;/ColorCatalogItem&gt;&#10;  &lt;ColorCatalogItem&gt;&#10;    &lt;Argb&gt;-6764822&lt;/Argb&gt;&#10;    &lt;ColorType&gt;Text&lt;/ColorType&gt;&#10;    &lt;Index&gt;17&lt;/Index&gt;&#10;  &lt;/ColorCatalogItem&gt;&#10;  &lt;ColorCatalogItem&gt;&#10;    &lt;Argb&gt;-6764822&lt;/Argb&gt;&#10;    &lt;ColorType&gt;Border&lt;/ColorType&gt;&#10;    &lt;Index&gt;17&lt;/Index&gt;&#10;  &lt;/ColorCatalogItem&gt;&#10;  &lt;ColorCatalogItem&gt;&#10;    &lt;Argb&gt;-6764822&lt;/Argb&gt;&#10;    &lt;ColorType&gt;Fill&lt;/ColorType&gt;&#10;    &lt;Index&gt;17&lt;/Index&gt;&#10;  &lt;/ColorCatalogItem&gt;&#10;  &lt;ColorCatalogItem&gt;&#10;    &lt;Argb&gt;-5057297&lt;/Argb&gt;&#10;    &lt;ColorType&gt;Text&lt;/ColorType&gt;&#10;    &lt;Index&gt;18&lt;/Index&gt;&#10;  &lt;/ColorCatalogItem&gt;&#10;  &lt;ColorCatalogItem&gt;&#10;    &lt;Argb&gt;-5057297&lt;/Argb&gt;&#10;    &lt;ColorType&gt;Border&lt;/ColorType&gt;&#10;    &lt;Index&gt;18&lt;/Index&gt;&#10;  &lt;/ColorCatalogItem&gt;&#10;  &lt;ColorCatalogItem&gt;&#10;    &lt;Argb&gt;-5057297&lt;/Argb&gt;&#10;    &lt;ColorType&gt;Fill&lt;/ColorType&gt;&#10;    &lt;Index&gt;18&lt;/Index&gt;&#10;  &lt;/ColorCatalogItem&gt;&#10;  &lt;ColorCatalogItem&gt;&#10;    &lt;Argb&gt;-3349516&lt;/Argb&gt;&#10;    &lt;ColorType&gt;Text&lt;/ColorType&gt;&#10;    &lt;Index&gt;19&lt;/Index&gt;&#10;  &lt;/ColorCatalogItem&gt;&#10;  &lt;ColorCatalogItem&gt;&#10;    &lt;Argb&gt;-3349516&lt;/Argb&gt;&#10;    &lt;ColorType&gt;Border&lt;/ColorType&gt;&#10;    &lt;Index&gt;19&lt;/Index&gt;&#10;  &lt;/ColorCatalogItem&gt;&#10;  &lt;ColorCatalogItem&gt;&#10;    &lt;Argb&gt;-3349516&lt;/Argb&gt;&#10;    &lt;ColorType&gt;Fill&lt;/ColorType&gt;&#10;    &lt;Index&gt;19&lt;/Index&gt;&#10;  &lt;/ColorCatalogItem&gt;&#10;  &lt;ColorCatalogItem&gt;&#10;    &lt;Argb&gt;-1707526&lt;/Argb&gt;&#10;    &lt;ColorType&gt;Text&lt;/ColorType&gt;&#10;    &lt;Index&gt;20&lt;/Index&gt;&#10;  &lt;/ColorCatalogItem&gt;&#10;  &lt;ColorCatalogItem&gt;&#10;    &lt;Argb&gt;-1707526&lt;/Argb&gt;&#10;    &lt;ColorType&gt;Border&lt;/ColorType&gt;&#10;    &lt;Index&gt;20&lt;/Index&gt;&#10;  &lt;/ColorCatalogItem&gt;&#10;  &lt;ColorCatalogItem&gt;&#10;    &lt;Argb&gt;-1707526&lt;/Argb&gt;&#10;    &lt;ColorType&gt;Fill&lt;/ColorType&gt;&#10;    &lt;Index&gt;20&lt;/Index&gt;&#10;  &lt;/ColorCatalogItem&gt;&#10;  &lt;ColorCatalogItem&gt;&#10;    &lt;Argb&gt;-722435&lt;/Argb&gt;&#10;    &lt;ColorType&gt;Text&lt;/ColorType&gt;&#10;    &lt;Index&gt;21&lt;/Index&gt;&#10;  &lt;/ColorCatalogItem&gt;&#10;  &lt;ColorCatalogItem&gt;&#10;    &lt;Argb&gt;-722435&lt;/Argb&gt;&#10;    &lt;ColorType&gt;Border&lt;/ColorType&gt;&#10;    &lt;Index&gt;21&lt;/Index&gt;&#10;  &lt;/ColorCatalogItem&gt;&#10;  &lt;ColorCatalogItem&gt;&#10;    &lt;Argb&gt;-722435&lt;/Argb&gt;&#10;    &lt;ColorType&gt;Fill&lt;/ColorType&gt;&#10;    &lt;Index&gt;21&lt;/Index&gt;&#10;  &lt;/ColorCatalogItem&gt;&#10;  &lt;ColorCatalogItem&gt;&#10;    &lt;Argb&gt;-6410183&lt;/Argb&gt;&#10;    &lt;ColorType&gt;Text&lt;/ColorType&gt;&#10;    &lt;Index&gt;22&lt;/Index&gt;&#10;  &lt;/ColorCatalogItem&gt;&#10;  &lt;ColorCatalogItem&gt;&#10;    &lt;Argb&gt;-6410183&lt;/Argb&gt;&#10;    &lt;ColorType&gt;Border&lt;/ColorType&gt;&#10;    &lt;Index&gt;22&lt;/Index&gt;&#10;  &lt;/ColorCatalogItem&gt;&#10;  &lt;ColorCatalogItem&gt;&#10;    &lt;Argb&gt;-6410183&lt;/Argb&gt;&#10;    &lt;ColorType&gt;Fill&lt;/ColorType&gt;&#10;    &lt;Index&gt;22&lt;/Index&gt;&#10;  &lt;/ColorCatalogItem&gt;&#10;  &lt;ColorCatalogItem&gt;&#10;    &lt;Argb&gt;-4823957&lt;/Argb&gt;&#10;    &lt;ColorType&gt;Text&lt;/ColorType&gt;&#10;    &lt;Index&gt;23&lt;/Index&gt;&#10;  &lt;/ColorCatalogItem&gt;&#10;  &lt;ColorCatalogItem&gt;&#10;    &lt;Argb&gt;-4823957&lt;/Argb&gt;&#10;    &lt;ColorType&gt;Border&lt;/ColorType&gt;&#10;    &lt;Index&gt;23&lt;/Index&gt;&#10;  &lt;/ColorCatalogItem&gt;&#10;  &lt;ColorCatalogItem&gt;&#10;    &lt;Argb&gt;-4823957&lt;/Argb&gt;&#10;    &lt;ColorType&gt;Fill&lt;/ColorType&gt;&#10;    &lt;Index&gt;23&lt;/Index&gt;&#10;  &lt;/ColorCatalogItem&gt;&#10;  &lt;ColorCatalogItem&gt;&#10;    &lt;Argb&gt;-3172196&lt;/Argb&gt;&#10;    &lt;ColorType&gt;Text&lt;/ColorType&gt;&#10;    &lt;Index&gt;24&lt;/Index&gt;&#10;  &lt;/ColorCatalogItem&gt;&#10;  &lt;ColorCatalogItem&gt;&#10;    &lt;Argb&gt;-3172196&lt;/Argb&gt;&#10;    &lt;ColorType&gt;Border&lt;/ColorType&gt;&#10;    &lt;Index&gt;24&lt;/Index&gt;&#10;  &lt;/ColorCatalogItem&gt;&#10;  &lt;ColorCatalogItem&gt;&#10;    &lt;Argb&gt;-3172196&lt;/Argb&gt;&#10;    &lt;ColorType&gt;Fill&lt;/ColorType&gt;&#10;    &lt;Index&gt;24&lt;/Index&gt;&#10;  &lt;/ColorCatalogItem&gt;&#10;  &lt;ColorCatalogItem&gt;&#10;    &lt;Argb&gt;-1586226&lt;/Argb&gt;&#10;    &lt;ColorType&gt;Text&lt;/ColorType&gt;&#10;    &lt;Index&gt;25&lt;/Index&gt;&#10;  &lt;/ColorCatalogItem&gt;&#10;  &lt;ColorCatalogItem&gt;&#10;    &lt;Argb&gt;-1586226&lt;/Argb&gt;&#10;    &lt;ColorType&gt;Border&lt;/ColorType&gt;&#10;    &lt;Index&gt;25&lt;/Index&gt;&#10;  &lt;/ColorCatalogItem&gt;&#10;  &lt;ColorCatalogItem&gt;&#10;    &lt;Argb&gt;-1586226&lt;/Argb&gt;&#10;    &lt;ColorType&gt;Fill&lt;/ColorType&gt;&#10;    &lt;Index&gt;25&lt;/Index&gt;&#10;  &lt;/ColorCatalogItem&gt;&#10;  &lt;ColorCatalogItem&gt;&#10;    &lt;Argb&gt;-660757&lt;/Argb&gt;&#10;    &lt;ColorType&gt;Text&lt;/ColorType&gt;&#10;    &lt;Index&gt;26&lt;/Index&gt;&#10;  &lt;/ColorCatalogItem&gt;&#10;  &lt;ColorCatalogItem&gt;&#10;    &lt;Argb&gt;-660757&lt;/Argb&gt;&#10;    &lt;ColorType&gt;Border&lt;/ColorType&gt;&#10;    &lt;Index&gt;26&lt;/Index&gt;&#10;  &lt;/ColorCatalogItem&gt;&#10;  &lt;ColorCatalogItem&gt;&#10;    &lt;Argb&gt;-660757&lt;/Argb&gt;&#10;    &lt;ColorType&gt;Fill&lt;/ColorType&gt;&#10;    &lt;Index&gt;26&lt;/Index&gt;&#10;  &lt;/ColorCatalogItem&gt;&#10;&lt;/ArrayOfColorCatalogItem&gt;"/>
  <p:tag name="THINKCELLPRESENTATIONDONOTDELETE" val="&lt;?xml version=&quot;1.0&quot; encoding=&quot;UTF-16&quot; standalone=&quot;yes&quot;?&gt;&lt;root reqver=&quot;23045&quot;&gt;&lt;version val=&quot;25155&quot;/&gt;&lt;CPresentation id=&quot;1&quot;&gt;&lt;m_precDefaultNumber&gt;&lt;m_bNumberIsYear val=&quot;1&quot;/&gt;&lt;m_chMinusSymbol&gt;-&lt;/m_chMinusSymbol&gt;&lt;m_chDecimalSymbol17909&gt;,&lt;/m_chDecimalSymbol17909&gt;&lt;m_nGroupingDigits17909 val=&quot;3&quot;/&gt;&lt;m_chGroupingSymbol17909&gt; &lt;/m_chGroupingSymbol17909&gt;&lt;m_yearfmt&gt;&lt;begin val=&quot;0&quot;/&gt;&lt;end val=&quot;4&quot;/&gt;&lt;/m_yearfmt&gt;&lt;/m_precDefaultNumber&gt;&lt;m_precDefaultPercent&gt;&lt;m_bNumberIsYear val=&quot;1&quot;/&gt;&lt;m_chMinusSymbol&gt;-&lt;/m_chMinusSymbol&gt;&lt;m_nDecimalDigits17909 val=&quot;1&quot;/&gt;&lt;m_chDecimalSymbol17909&gt;,&lt;/m_chDecimalSymbol17909&gt;&lt;m_nGroupingDigits17909 val=&quot;3&quot;/&gt;&lt;m_chGroupingSymbol17909&gt;.&lt;/m_chGroupingSymbol17909&gt;&lt;m_strSuffix17909&gt;%&lt;/m_strSuffix17909&gt;&lt;m_yearfmt&gt;&lt;begin val=&quot;0&quot;/&gt;&lt;end val=&quot;4&quot;/&gt;&lt;/m_yearfmt&gt;&lt;/m_precDefaultPercent&gt;&lt;m_precDefaultDate&gt;&lt;m_bNumberIsYear val=&quot;0&quot;/&gt;&lt;m_strFormatTime&gt;%d-%1-%y&lt;/m_strFormatTime&gt;&lt;m_yearfmt&gt;&lt;begin val=&quot;4&quot;/&gt;&lt;end val=&quot;4&quot;/&gt;&lt;/m_yearfmt&gt;&lt;/m_precDefaultDate&gt;&lt;m_precDefaultYear&gt;&lt;m_bNumberIsYear val=&quot;0&quot;/&gt;&lt;m_strFormatTime&gt;%Y&lt;/m_strFormatTime&gt;&lt;m_yearfmt&gt;&lt;begin val=&quot;0&quot;/&gt;&lt;end val=&quot;0&quot;/&gt;&lt;/m_yearfmt&gt;&lt;/m_precDefaultYear&gt;&lt;m_precDefaultQuarter&gt;&lt;m_bNumberIsYear val=&quot;0&quot;/&gt;&lt;m_strFormatTime&gt;Q%5&lt;/m_strFormatTime&gt;&lt;m_yearfmt&gt;&lt;begin val=&quot;0&quot;/&gt;&lt;end val=&quot;4&quot;/&gt;&lt;/m_yearfmt&gt;&lt;/m_precDefaultQuarter&gt;&lt;m_precDefaultMonth&gt;&lt;m_bNumberIsYear val=&quot;0&quot;/&gt;&lt;m_strFormatTime&gt;%1&lt;/m_strFormatTime&gt;&lt;m_yearfmt&gt;&lt;begin val=&quot;0&quot;/&gt;&lt;end val=&quot;4&quot;/&gt;&lt;/m_yearfmt&gt;&lt;/m_precDefaultMonth&gt;&lt;m_precDefaultWeek&gt;&lt;m_bNumberIsYear val=&quot;0&quot;/&gt;&lt;m_strFormatTime&gt;%4&lt;/m_strFormatTime&gt;&lt;m_yearfmt&gt;&lt;begin val=&quot;0&quot;/&gt;&lt;end val=&quot;4&quot;/&gt;&lt;/m_yearfmt&gt;&lt;/m_precDefaultWeek&gt;&lt;m_precDefaultDay&gt;&lt;m_bNumberIsYear val=&quot;0&quot;/&gt;&lt;m_strFormatTime&gt;%#d&lt;/m_strFormatTime&gt;&lt;m_yearfmt&gt;&lt;begin val=&quot;0&quot;/&gt;&lt;end val=&quot;4&quot;/&gt;&lt;/m_yearfmt&gt;&lt;/m_precDefaultDay&gt;&lt;m_mruColor&gt;&lt;m_vecMRU length=&quot;15&quot;&gt;&lt;elem m_fUsage=&quot;4.95241214988699063326E+00&quot;&gt;&lt;m_msothmcolidx val=&quot;0&quot;/&gt;&lt;m_rgb r=&quot;1F&quot; g=&quot;4E&quot; b=&quot;79&quot;/&gt;&lt;m_nBrightness val=&quot;0&quot;/&gt;&lt;/elem&gt;&lt;elem m_fUsage=&quot;3.80161191185672375781E+00&quot;&gt;&lt;m_msothmcolidx val=&quot;0&quot;/&gt;&lt;m_rgb r=&quot;ED&quot; g=&quot;7D&quot; b=&quot;31&quot;/&gt;&lt;m_nBrightness val=&quot;0&quot;/&gt;&lt;/elem&gt;&lt;elem m_fUsage=&quot;9.00000000000000022204E-01&quot;&gt;&lt;m_msothmcolidx val=&quot;0&quot;/&gt;&lt;m_rgb r=&quot;00&quot; g=&quot;7A&quot; b=&quot;BB&quot;/&gt;&lt;m_nBrightness val=&quot;0&quot;/&gt;&lt;/elem&gt;&lt;elem m_fUsage=&quot;1.15321061904510593910E-01&quot;&gt;&lt;m_msothmcolidx val=&quot;0&quot;/&gt;&lt;m_rgb r=&quot;05&quot; g=&quot;66&quot; b=&quot;AA&quot;/&gt;&lt;m_nBrightness val=&quot;0&quot;/&gt;&lt;/elem&gt;&lt;elem m_fUsage=&quot;6.36478152603244806684E-02&quot;&gt;&lt;m_msothmcolidx val=&quot;0&quot;/&gt;&lt;m_rgb r=&quot;00&quot; g=&quot;20&quot; b=&quot;60&quot;/&gt;&lt;m_nBrightness val=&quot;0&quot;/&gt;&lt;/elem&gt;&lt;elem m_fUsage=&quot;5.28443939943017901295E-02&quot;&gt;&lt;m_msothmcolidx val=&quot;0&quot;/&gt;&lt;m_rgb r=&quot;F5&quot; g=&quot;FC&quot; b=&quot;01&quot;/&gt;&lt;m_nBrightness val=&quot;0&quot;/&gt;&lt;/elem&gt;&lt;elem m_fUsage=&quot;5.22543974604910074766E-02&quot;&gt;&lt;m_msothmcolidx val=&quot;0&quot;/&gt;&lt;m_rgb r=&quot;B2&quot; g=&quot;06&quot; b=&quot;1A&quot;/&gt;&lt;m_nBrightness val=&quot;0&quot;/&gt;&lt;/elem&gt;&lt;elem m_fUsage=&quot;2.27477788468678499001E-02&quot;&gt;&lt;m_msothmcolidx val=&quot;0&quot;/&gt;&lt;m_rgb r=&quot;C0&quot; g=&quot;32&quot; b=&quot;28&quot;/&gt;&lt;m_nBrightness val=&quot;0&quot;/&gt;&lt;/elem&gt;&lt;elem m_fUsage=&quot;1.05295241979258009241E-02&quot;&gt;&lt;m_msothmcolidx val=&quot;0&quot;/&gt;&lt;m_rgb r=&quot;59&quot; g=&quot;59&quot; b=&quot;59&quot;/&gt;&lt;m_nBrightness val=&quot;0&quot;/&gt;&lt;/elem&gt;&lt;elem m_fUsage=&quot;8.72796356808772273717E-03&quot;&gt;&lt;m_msothmcolidx val=&quot;0&quot;/&gt;&lt;m_rgb r=&quot;FF&quot; g=&quot;85&quot; b=&quot;04&quot;/&gt;&lt;m_nBrightness val=&quot;0&quot;/&gt;&lt;/elem&gt;&lt;elem m_fUsage=&quot;6.21894929096035702781E-03&quot;&gt;&lt;m_msothmcolidx val=&quot;0&quot;/&gt;&lt;m_rgb r=&quot;DE&quot; g=&quot;08&quot; b=&quot;21&quot;/&gt;&lt;m_nBrightness val=&quot;0&quot;/&gt;&lt;/elem&gt;&lt;elem m_fUsage=&quot;3.64918002865587381284E-03&quot;&gt;&lt;m_msothmcolidx val=&quot;0&quot;/&gt;&lt;m_rgb r=&quot;D9&quot; g=&quot;D9&quot; b=&quot;D9&quot;/&gt;&lt;m_nBrightness val=&quot;0&quot;/&gt;&lt;/elem&gt;&lt;elem m_fUsage=&quot;1.61730926992299014339E-03&quot;&gt;&lt;m_msothmcolidx val=&quot;0&quot;/&gt;&lt;m_rgb r=&quot;E2&quot; g=&quot;70&quot; b=&quot;70&quot;/&gt;&lt;m_nBrightness val=&quot;0&quot;/&gt;&lt;/elem&gt;&lt;elem m_fUsage=&quot;1.45557834293069112905E-03&quot;&gt;&lt;m_msothmcolidx val=&quot;0&quot;/&gt;&lt;m_rgb r=&quot;A6&quot; g=&quot;A6&quot; b=&quot;A6&quot;/&gt;&lt;m_nBrightness val=&quot;0&quot;/&gt;&lt;/elem&gt;&lt;elem m_fUsage=&quot;6.96198609130886550238E-04&quot;&gt;&lt;m_msothmcolidx val=&quot;0&quot;/&gt;&lt;m_rgb r=&quot;C3&quot; g=&quot;0C&quot; b=&quot;3E&quot;/&gt;&lt;m_nBrightness val=&quot;0&quot;/&gt;&lt;/elem&gt;&lt;/m_vecMRU&gt;&lt;/m_mruColor&gt;&lt;m_eweekdayFirstOfWeek val=&quot;2&quot;/&gt;&lt;m_eweekdayFirstOfWorkweek val=&quot;2&quot;/&gt;&lt;m_eweekdayFirstOfWeekend val=&quot;7&quot;/&gt;&lt;/CPresentation&gt;&lt;/root&gt;"/>
  <p:tag name="THINKCELLUNDODONOTDELETE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2h43IbY0TkejUsbgsFolDA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v6Ng2LAoSMGiD1rqmrAGxA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GBct1fBSRlavbWbPpwncOA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ywpAV6itTgKTePeLnW6udA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yWFWJ7QiSCiWXcMIYVfddA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aTjuW8wsTrCC0SdtHUK0bg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F9rZRFxERwCntSXggbXljA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gQGhJ2pzSjSEpQ.vm6Rpnw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Xr4QQSm2Rk2HivcQR0T73Q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KDOfr72SG.xsWDxk3OrMQ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zKoNLPHoSlyPQXsNJRAaeA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Jb7dWGydTa2ybw_w1kHxog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PANpojY1TtawdKxY_XdO_w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fPwObM23SJqZnrMiF.LEOw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1vWlt0IHSp.6ENTDqWlatQ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iWviwHlTZePzoqGcy4mhw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ZOQSgu.BRJy4Wjb.3.6idA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I8sj4YTcQWCA7QzB7pKO3g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e6dGV.3vSUGAnMv52blwzg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_gjZomSOQ2SD8KGo0b4RSg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SooxA1bQTpGrrvGU_oIY3w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HZ48ikfSkmuWboobhiodw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GJOMFg6lRh6luUt2r30VDg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MXIpeMw3RRqtsoePK7QAGQ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_LHWFHSuQu.koI0NGGRL8A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_LHWFHSuQu.koI0NGGRL8A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qESgOILUQtOuKC5IYCHkwg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XIiFXZrkSQyc6Bu1Tq_E4w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Sxak87uISq.bpp8tS3JO9A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G1Tqy04OT6S4vvodsRwDKA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2h43IbY0TkejUsbgsFolDA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v6Ng2LAoSMGiD1rqmrAGxA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GBct1fBSRlavbWbPpwncOA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ywpAV6itTgKTePeLnW6udA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yWFWJ7QiSCiWXcMIYVfddA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aTjuW8wsTrCC0SdtHUK0bg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F9rZRFxERwCntSXggbXljA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gQGhJ2pzSjSEpQ.vm6Rpnw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Xr4QQSm2Rk2HivcQR0T73Q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KDOfr72SG.xsWDxk3OrMQ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zKoNLPHoSlyPQXsNJRAaeA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Jb7dWGydTa2ybw_w1kHxog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qESgOILUQtOuKC5IYCHkwg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PANpojY1TtawdKxY_XdO_w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fPwObM23SJqZnrMiF.LEOw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1vWlt0IHSp.6ENTDqWlatQ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iWviwHlTZePzoqGcy4mhw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ZOQSgu.BRJy4Wjb.3.6idA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I8sj4YTcQWCA7QzB7pKO3g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e6dGV.3vSUGAnMv52blwzg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_gjZomSOQ2SD8KGo0b4RSg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SooxA1bQTpGrrvGU_oIY3w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HZ48ikfSkmuWboobhiodw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XIiFXZrkSQyc6Bu1Tq_E4w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GJOMFg6lRh6luUt2r30VDg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MXIpeMw3RRqtsoePK7QAGQ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Sxak87uISq.bpp8tS3JO9A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gO5nHt0bTuCGAClsWvk2lw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G1Tqy04OT6S4vvodsRwDKA"/>
</p:tagLst>
</file>

<file path=ppt/theme/theme1.xml><?xml version="1.0" encoding="utf-8"?>
<a:theme xmlns:a="http://schemas.openxmlformats.org/drawingml/2006/main" name="KPMG_Report_4x3_050216_2016">
  <a:themeElements>
    <a:clrScheme name="Corp MSP 2">
      <a:dk1>
        <a:srgbClr val="262626"/>
      </a:dk1>
      <a:lt1>
        <a:sysClr val="window" lastClr="FFFFFF"/>
      </a:lt1>
      <a:dk2>
        <a:srgbClr val="595959"/>
      </a:dk2>
      <a:lt2>
        <a:srgbClr val="F0F0F0"/>
      </a:lt2>
      <a:accent1>
        <a:srgbClr val="007ABB"/>
      </a:accent1>
      <a:accent2>
        <a:srgbClr val="1F4E79"/>
      </a:accent2>
      <a:accent3>
        <a:srgbClr val="002060"/>
      </a:accent3>
      <a:accent4>
        <a:srgbClr val="ED7D31"/>
      </a:accent4>
      <a:accent5>
        <a:srgbClr val="EBEBEB"/>
      </a:accent5>
      <a:accent6>
        <a:srgbClr val="C03228"/>
      </a:accent6>
      <a:hlink>
        <a:srgbClr val="0091DA"/>
      </a:hlink>
      <a:folHlink>
        <a:srgbClr val="0091DA"/>
      </a:folHlink>
    </a:clrScheme>
    <a:fontScheme name="Custom 1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lIns="54000" tIns="54000" rIns="54000" bIns="54000" rtlCol="0" anchor="ctr"/>
      <a:lstStyle>
        <a:defPPr algn="ctr">
          <a:defRPr sz="900" dirty="0" err="1" smtClean="0">
            <a:solidFill>
              <a:schemeClr val="bg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bg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54610" tIns="54610" rIns="54610" bIns="54610" rtlCol="0">
        <a:noAutofit/>
      </a:bodyPr>
      <a:lstStyle>
        <a:defPPr>
          <a:spcAft>
            <a:spcPts val="600"/>
          </a:spcAft>
          <a:defRPr sz="900" dirty="0" err="1" smtClean="0">
            <a:solidFill>
              <a:schemeClr val="tx2"/>
            </a:solidFill>
          </a:defRPr>
        </a:defPPr>
      </a:lstStyle>
    </a:txDef>
  </a:objectDefaults>
  <a:extraClrSchemeLst/>
  <a:custClrLst>
    <a:custClr name="KPMG Blue">
      <a:srgbClr val="00338D"/>
    </a:custClr>
    <a:custClr name="Medium Blue">
      <a:srgbClr val="005EB8"/>
    </a:custClr>
    <a:custClr name="Light Blue">
      <a:srgbClr val="0091DA"/>
    </a:custClr>
    <a:custClr name="Violet">
      <a:srgbClr val="483698"/>
    </a:custClr>
    <a:custClr name="Purple">
      <a:srgbClr val="470A68"/>
    </a:custClr>
    <a:custClr name="Light Purple">
      <a:srgbClr val="6D2077"/>
    </a:custClr>
    <a:custClr name="Green">
      <a:srgbClr val="00A3A1"/>
    </a:custClr>
    <a:custClr name="Dark Green">
      <a:srgbClr val="009A44"/>
    </a:custClr>
    <a:custClr name="Light Green">
      <a:srgbClr val="43B02A"/>
    </a:custClr>
    <a:custClr name="Yellow">
      <a:srgbClr val="EAAA00"/>
    </a:custClr>
    <a:custClr name="Orange">
      <a:srgbClr val="F68D2E"/>
    </a:custClr>
    <a:custClr name="Red ">
      <a:srgbClr val="BC204B"/>
    </a:custClr>
    <a:custClr name="Pink">
      <a:srgbClr val="C6007E"/>
    </a:custClr>
    <a:custClr name="Dark Brown">
      <a:srgbClr val="753F19"/>
    </a:custClr>
    <a:custClr name="Light Brown">
      <a:srgbClr val="9B642E"/>
    </a:custClr>
    <a:custClr name="Olive">
      <a:srgbClr val="9D9375"/>
    </a:custClr>
    <a:custClr name="Beige">
      <a:srgbClr val="E3BC9F"/>
    </a:custClr>
    <a:custClr name="Light Pink">
      <a:srgbClr val="E36877"/>
    </a:custClr>
  </a:custClrLst>
  <a:extLst>
    <a:ext uri="{05A4C25C-085E-4340-85A3-A5531E510DB2}">
      <thm15:themeFamily xmlns:thm15="http://schemas.microsoft.com/office/thememl/2012/main" name="Report Standard JSC_rus.potx" id="{16CDCE54-2905-48D6-A07B-B80C3E374D48}" vid="{43AEBC66-6580-4865-90CC-1AF8C13A0417}"/>
    </a:ext>
  </a:extLst>
</a:theme>
</file>

<file path=ppt/theme/theme2.xml><?xml version="1.0" encoding="utf-8"?>
<a:theme xmlns:a="http://schemas.openxmlformats.org/drawingml/2006/main" name="1_KPMG_Report_4x3_050216_2016">
  <a:themeElements>
    <a:clrScheme name="Corp MSP 2">
      <a:dk1>
        <a:srgbClr val="262626"/>
      </a:dk1>
      <a:lt1>
        <a:sysClr val="window" lastClr="FFFFFF"/>
      </a:lt1>
      <a:dk2>
        <a:srgbClr val="595959"/>
      </a:dk2>
      <a:lt2>
        <a:srgbClr val="F0F0F0"/>
      </a:lt2>
      <a:accent1>
        <a:srgbClr val="007ABB"/>
      </a:accent1>
      <a:accent2>
        <a:srgbClr val="1F4E79"/>
      </a:accent2>
      <a:accent3>
        <a:srgbClr val="002060"/>
      </a:accent3>
      <a:accent4>
        <a:srgbClr val="ED7D31"/>
      </a:accent4>
      <a:accent5>
        <a:srgbClr val="EBEBEB"/>
      </a:accent5>
      <a:accent6>
        <a:srgbClr val="C03228"/>
      </a:accent6>
      <a:hlink>
        <a:srgbClr val="0091DA"/>
      </a:hlink>
      <a:folHlink>
        <a:srgbClr val="0091DA"/>
      </a:folHlink>
    </a:clrScheme>
    <a:fontScheme name="Custom 1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lIns="54000" tIns="54000" rIns="54000" bIns="54000" rtlCol="0" anchor="ctr"/>
      <a:lstStyle>
        <a:defPPr algn="ctr">
          <a:defRPr sz="900" dirty="0" err="1" smtClean="0">
            <a:solidFill>
              <a:schemeClr val="bg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bg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54610" tIns="54610" rIns="54610" bIns="54610" rtlCol="0">
        <a:noAutofit/>
      </a:bodyPr>
      <a:lstStyle>
        <a:defPPr>
          <a:spcAft>
            <a:spcPts val="600"/>
          </a:spcAft>
          <a:defRPr sz="900" dirty="0" err="1" smtClean="0">
            <a:solidFill>
              <a:schemeClr val="tx2"/>
            </a:solidFill>
          </a:defRPr>
        </a:defPPr>
      </a:lstStyle>
    </a:txDef>
  </a:objectDefaults>
  <a:extraClrSchemeLst/>
  <a:custClrLst>
    <a:custClr name="KPMG Blue">
      <a:srgbClr val="00338D"/>
    </a:custClr>
    <a:custClr name="Medium Blue">
      <a:srgbClr val="005EB8"/>
    </a:custClr>
    <a:custClr name="Light Blue">
      <a:srgbClr val="0091DA"/>
    </a:custClr>
    <a:custClr name="Violet">
      <a:srgbClr val="483698"/>
    </a:custClr>
    <a:custClr name="Purple">
      <a:srgbClr val="470A68"/>
    </a:custClr>
    <a:custClr name="Light Purple">
      <a:srgbClr val="6D2077"/>
    </a:custClr>
    <a:custClr name="Green">
      <a:srgbClr val="00A3A1"/>
    </a:custClr>
    <a:custClr name="Dark Green">
      <a:srgbClr val="009A44"/>
    </a:custClr>
    <a:custClr name="Light Green">
      <a:srgbClr val="43B02A"/>
    </a:custClr>
    <a:custClr name="Yellow">
      <a:srgbClr val="EAAA00"/>
    </a:custClr>
    <a:custClr name="Orange">
      <a:srgbClr val="F68D2E"/>
    </a:custClr>
    <a:custClr name="Red ">
      <a:srgbClr val="BC204B"/>
    </a:custClr>
    <a:custClr name="Pink">
      <a:srgbClr val="C6007E"/>
    </a:custClr>
    <a:custClr name="Dark Brown">
      <a:srgbClr val="753F19"/>
    </a:custClr>
    <a:custClr name="Light Brown">
      <a:srgbClr val="9B642E"/>
    </a:custClr>
    <a:custClr name="Olive">
      <a:srgbClr val="9D9375"/>
    </a:custClr>
    <a:custClr name="Beige">
      <a:srgbClr val="E3BC9F"/>
    </a:custClr>
    <a:custClr name="Light Pink">
      <a:srgbClr val="E36877"/>
    </a:custClr>
  </a:custClrLst>
  <a:extLst>
    <a:ext uri="{05A4C25C-085E-4340-85A3-A5531E510DB2}">
      <thm15:themeFamily xmlns:thm15="http://schemas.microsoft.com/office/thememl/2012/main" name="Report Standard JSC_rus.potx" id="{16CDCE54-2905-48D6-A07B-B80C3E374D48}" vid="{43AEBC66-6580-4865-90CC-1AF8C13A0417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Report Standard JSC_rus</Template>
  <TotalTime>35679</TotalTime>
  <Words>490</Words>
  <Application>Microsoft Office PowerPoint</Application>
  <PresentationFormat>Лист A4 (210x297 мм)</PresentationFormat>
  <Paragraphs>43</Paragraphs>
  <Slides>1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2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1</vt:i4>
      </vt:variant>
    </vt:vector>
  </HeadingPairs>
  <TitlesOfParts>
    <vt:vector size="11" baseType="lpstr">
      <vt:lpstr>Arial</vt:lpstr>
      <vt:lpstr>Wingdings</vt:lpstr>
      <vt:lpstr>Calibri</vt:lpstr>
      <vt:lpstr>Times New Roman</vt:lpstr>
      <vt:lpstr>Proxima Nova Rg</vt:lpstr>
      <vt:lpstr>Arial Narrow</vt:lpstr>
      <vt:lpstr>KPMG_Report_4x3_050216_2016</vt:lpstr>
      <vt:lpstr>1_KPMG_Report_4x3_050216_2016</vt:lpstr>
      <vt:lpstr>think-cell Slide</vt:lpstr>
      <vt:lpstr>Chart</vt:lpstr>
      <vt:lpstr>Алгоритм принятия решения по предоставлению поручительства Субъекту МСП Фондом в рамках Механизма  </vt:lpstr>
    </vt:vector>
  </TitlesOfParts>
  <Company>KPMG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Стратегия развития банка</dc:title>
  <dc:creator>Lysova, Elena</dc:creator>
  <cp:lastModifiedBy>Olga</cp:lastModifiedBy>
  <cp:revision>2031</cp:revision>
  <cp:lastPrinted>2020-06-02T15:04:18Z</cp:lastPrinted>
  <dcterms:created xsi:type="dcterms:W3CDTF">2017-05-29T11:44:40Z</dcterms:created>
  <dcterms:modified xsi:type="dcterms:W3CDTF">2022-08-15T07:38:47Z</dcterms:modified>
  <cp:category>KPMG Confidential</cp:category>
</cp:coreProperties>
</file>